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1" r:id="rId1"/>
  </p:sldMasterIdLst>
  <p:notesMasterIdLst>
    <p:notesMasterId r:id="rId13"/>
  </p:notesMasterIdLst>
  <p:handoutMasterIdLst>
    <p:handoutMasterId r:id="rId14"/>
  </p:handoutMasterIdLst>
  <p:sldIdLst>
    <p:sldId id="270" r:id="rId2"/>
    <p:sldId id="368" r:id="rId3"/>
    <p:sldId id="347" r:id="rId4"/>
    <p:sldId id="391" r:id="rId5"/>
    <p:sldId id="354" r:id="rId6"/>
    <p:sldId id="389" r:id="rId7"/>
    <p:sldId id="390" r:id="rId8"/>
    <p:sldId id="392" r:id="rId9"/>
    <p:sldId id="393" r:id="rId10"/>
    <p:sldId id="375" r:id="rId11"/>
    <p:sldId id="395" r:id="rId12"/>
  </p:sldIdLst>
  <p:sldSz cx="9144000" cy="6858000" type="screen4x3"/>
  <p:notesSz cx="7077075" cy="9385300"/>
  <p:defaultTextStyle>
    <a:defPPr>
      <a:defRPr lang="en-US"/>
    </a:defPPr>
    <a:lvl1pPr algn="l" rtl="0" fontAlgn="base">
      <a:spcBef>
        <a:spcPct val="0"/>
      </a:spcBef>
      <a:spcAft>
        <a:spcPct val="0"/>
      </a:spcAft>
      <a:defRPr sz="2400" kern="1200">
        <a:solidFill>
          <a:schemeClr val="tx1"/>
        </a:solidFill>
        <a:latin typeface="Times" pitchFamily="18"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mn-cs"/>
      </a:defRPr>
    </a:lvl2pPr>
    <a:lvl3pPr marL="914400" algn="l" rtl="0" fontAlgn="base">
      <a:spcBef>
        <a:spcPct val="0"/>
      </a:spcBef>
      <a:spcAft>
        <a:spcPct val="0"/>
      </a:spcAft>
      <a:defRPr sz="2400" kern="1200">
        <a:solidFill>
          <a:schemeClr val="tx1"/>
        </a:solidFill>
        <a:latin typeface="Times" pitchFamily="18" charset="0"/>
        <a:ea typeface="+mn-ea"/>
        <a:cs typeface="+mn-cs"/>
      </a:defRPr>
    </a:lvl3pPr>
    <a:lvl4pPr marL="1371600" algn="l" rtl="0" fontAlgn="base">
      <a:spcBef>
        <a:spcPct val="0"/>
      </a:spcBef>
      <a:spcAft>
        <a:spcPct val="0"/>
      </a:spcAft>
      <a:defRPr sz="2400" kern="1200">
        <a:solidFill>
          <a:schemeClr val="tx1"/>
        </a:solidFill>
        <a:latin typeface="Times" pitchFamily="18" charset="0"/>
        <a:ea typeface="+mn-ea"/>
        <a:cs typeface="+mn-cs"/>
      </a:defRPr>
    </a:lvl4pPr>
    <a:lvl5pPr marL="1828800" algn="l" rtl="0" fontAlgn="base">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FF"/>
    <a:srgbClr val="336699"/>
    <a:srgbClr val="66FF33"/>
    <a:srgbClr val="A7A7B1"/>
    <a:srgbClr val="00112F"/>
    <a:srgbClr val="73737A"/>
    <a:srgbClr val="FF6600"/>
    <a:srgbClr val="C8C8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78" autoAdjust="0"/>
    <p:restoredTop sz="94581" autoAdjust="0"/>
  </p:normalViewPr>
  <p:slideViewPr>
    <p:cSldViewPr>
      <p:cViewPr varScale="1">
        <p:scale>
          <a:sx n="85" d="100"/>
          <a:sy n="85" d="100"/>
        </p:scale>
        <p:origin x="162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586"/>
          </a:xfrm>
          <a:prstGeom prst="rect">
            <a:avLst/>
          </a:prstGeom>
        </p:spPr>
        <p:txBody>
          <a:bodyPr vert="horz" lIns="93177" tIns="46589" rIns="93177" bIns="46589" rtlCol="0"/>
          <a:lstStyle>
            <a:lvl1pPr algn="l" eaLnBrk="0" hangingPunct="0">
              <a:defRPr sz="1200"/>
            </a:lvl1pPr>
          </a:lstStyle>
          <a:p>
            <a:pPr>
              <a:defRPr/>
            </a:pPr>
            <a:r>
              <a:rPr lang="en-US"/>
              <a:t>MEMBERSHIP GROWTH MEETING</a:t>
            </a:r>
            <a:endParaRPr lang="en-US" dirty="0"/>
          </a:p>
        </p:txBody>
      </p:sp>
      <p:sp>
        <p:nvSpPr>
          <p:cNvPr id="3" name="Date Placeholder 2"/>
          <p:cNvSpPr>
            <a:spLocks noGrp="1"/>
          </p:cNvSpPr>
          <p:nvPr>
            <p:ph type="dt" sz="quarter" idx="1"/>
          </p:nvPr>
        </p:nvSpPr>
        <p:spPr>
          <a:xfrm>
            <a:off x="4008705" y="0"/>
            <a:ext cx="3066733" cy="469586"/>
          </a:xfrm>
          <a:prstGeom prst="rect">
            <a:avLst/>
          </a:prstGeom>
        </p:spPr>
        <p:txBody>
          <a:bodyPr vert="horz" lIns="93177" tIns="46589" rIns="93177" bIns="46589" rtlCol="0"/>
          <a:lstStyle>
            <a:lvl1pPr algn="r" eaLnBrk="0" hangingPunct="0">
              <a:defRPr sz="1200"/>
            </a:lvl1pPr>
          </a:lstStyle>
          <a:p>
            <a:pPr>
              <a:defRPr/>
            </a:pPr>
            <a:fld id="{5477C34E-07CC-4904-ADBB-2436870E1017}" type="datetime1">
              <a:rPr lang="en-US"/>
              <a:pPr>
                <a:defRPr/>
              </a:pPr>
              <a:t>7/3/2019</a:t>
            </a:fld>
            <a:endParaRPr lang="en-US" dirty="0"/>
          </a:p>
        </p:txBody>
      </p:sp>
      <p:sp>
        <p:nvSpPr>
          <p:cNvPr id="4" name="Footer Placeholder 3"/>
          <p:cNvSpPr>
            <a:spLocks noGrp="1"/>
          </p:cNvSpPr>
          <p:nvPr>
            <p:ph type="ftr" sz="quarter" idx="2"/>
          </p:nvPr>
        </p:nvSpPr>
        <p:spPr>
          <a:xfrm>
            <a:off x="0" y="8914112"/>
            <a:ext cx="3066733" cy="469586"/>
          </a:xfrm>
          <a:prstGeom prst="rect">
            <a:avLst/>
          </a:prstGeom>
        </p:spPr>
        <p:txBody>
          <a:bodyPr vert="horz" lIns="93177" tIns="46589" rIns="93177" bIns="46589" rtlCol="0" anchor="b"/>
          <a:lstStyle>
            <a:lvl1pPr algn="l" eaLnBrk="0" hangingPunct="0">
              <a:defRPr sz="1200"/>
            </a:lvl1pPr>
          </a:lstStyle>
          <a:p>
            <a:pPr>
              <a:defRPr/>
            </a:pPr>
            <a:r>
              <a:rPr lang="en-US"/>
              <a:t>One Member, per Council, per Month</a:t>
            </a:r>
            <a:endParaRPr lang="en-US" dirty="0"/>
          </a:p>
        </p:txBody>
      </p:sp>
      <p:sp>
        <p:nvSpPr>
          <p:cNvPr id="5" name="Slide Number Placeholder 4"/>
          <p:cNvSpPr>
            <a:spLocks noGrp="1"/>
          </p:cNvSpPr>
          <p:nvPr>
            <p:ph type="sldNum" sz="quarter" idx="3"/>
          </p:nvPr>
        </p:nvSpPr>
        <p:spPr>
          <a:xfrm>
            <a:off x="4008705" y="8914112"/>
            <a:ext cx="3066733" cy="469586"/>
          </a:xfrm>
          <a:prstGeom prst="rect">
            <a:avLst/>
          </a:prstGeom>
        </p:spPr>
        <p:txBody>
          <a:bodyPr vert="horz" lIns="93177" tIns="46589" rIns="93177" bIns="46589" rtlCol="0" anchor="b"/>
          <a:lstStyle>
            <a:lvl1pPr algn="r" eaLnBrk="0" hangingPunct="0">
              <a:defRPr sz="1200"/>
            </a:lvl1pPr>
          </a:lstStyle>
          <a:p>
            <a:pPr>
              <a:defRPr/>
            </a:pPr>
            <a:fld id="{01461654-E21F-4677-B72D-7190187E964F}" type="slidenum">
              <a:rPr lang="en-US"/>
              <a:pPr>
                <a:defRPr/>
              </a:pPr>
              <a:t>‹#›</a:t>
            </a:fld>
            <a:endParaRPr lang="en-US" dirty="0"/>
          </a:p>
        </p:txBody>
      </p:sp>
    </p:spTree>
    <p:extLst>
      <p:ext uri="{BB962C8B-B14F-4D97-AF65-F5344CB8AC3E}">
        <p14:creationId xmlns:p14="http://schemas.microsoft.com/office/powerpoint/2010/main" val="3088435600"/>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586"/>
          </a:xfrm>
          <a:prstGeom prst="rect">
            <a:avLst/>
          </a:prstGeom>
        </p:spPr>
        <p:txBody>
          <a:bodyPr vert="horz" lIns="93177" tIns="46589" rIns="93177" bIns="46589" rtlCol="0"/>
          <a:lstStyle>
            <a:lvl1pPr algn="l" eaLnBrk="0" hangingPunct="0">
              <a:defRPr sz="1200"/>
            </a:lvl1pPr>
          </a:lstStyle>
          <a:p>
            <a:pPr>
              <a:defRPr/>
            </a:pPr>
            <a:r>
              <a:rPr lang="en-US"/>
              <a:t>MEMBERSHIP GROWTH MEETING</a:t>
            </a:r>
          </a:p>
        </p:txBody>
      </p:sp>
      <p:sp>
        <p:nvSpPr>
          <p:cNvPr id="3" name="Date Placeholder 2"/>
          <p:cNvSpPr>
            <a:spLocks noGrp="1"/>
          </p:cNvSpPr>
          <p:nvPr>
            <p:ph type="dt" idx="1"/>
          </p:nvPr>
        </p:nvSpPr>
        <p:spPr>
          <a:xfrm>
            <a:off x="4008705" y="0"/>
            <a:ext cx="3066733" cy="469586"/>
          </a:xfrm>
          <a:prstGeom prst="rect">
            <a:avLst/>
          </a:prstGeom>
        </p:spPr>
        <p:txBody>
          <a:bodyPr vert="horz" lIns="93177" tIns="46589" rIns="93177" bIns="46589" rtlCol="0"/>
          <a:lstStyle>
            <a:lvl1pPr algn="r" eaLnBrk="0" hangingPunct="0">
              <a:defRPr sz="1200"/>
            </a:lvl1pPr>
          </a:lstStyle>
          <a:p>
            <a:pPr>
              <a:defRPr/>
            </a:pPr>
            <a:fld id="{823D72D7-14C6-484B-93DD-183D24B39FE2}" type="datetime1">
              <a:rPr lang="en-US"/>
              <a:pPr>
                <a:defRPr/>
              </a:pPr>
              <a:t>7/3/2019</a:t>
            </a:fld>
            <a:endParaRPr lang="en-US"/>
          </a:p>
        </p:txBody>
      </p:sp>
      <p:sp>
        <p:nvSpPr>
          <p:cNvPr id="4" name="Slide Image Placeholder 3"/>
          <p:cNvSpPr>
            <a:spLocks noGrp="1" noRot="1" noChangeAspect="1"/>
          </p:cNvSpPr>
          <p:nvPr>
            <p:ph type="sldImg" idx="2"/>
          </p:nvPr>
        </p:nvSpPr>
        <p:spPr>
          <a:xfrm>
            <a:off x="1192213" y="703263"/>
            <a:ext cx="4692650" cy="3519487"/>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7708" y="4458659"/>
            <a:ext cx="5661660" cy="4223065"/>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914112"/>
            <a:ext cx="3066733" cy="469586"/>
          </a:xfrm>
          <a:prstGeom prst="rect">
            <a:avLst/>
          </a:prstGeom>
        </p:spPr>
        <p:txBody>
          <a:bodyPr vert="horz" lIns="93177" tIns="46589" rIns="93177" bIns="46589" rtlCol="0" anchor="b"/>
          <a:lstStyle>
            <a:lvl1pPr algn="l" eaLnBrk="0" hangingPunct="0">
              <a:defRPr sz="1200"/>
            </a:lvl1pPr>
          </a:lstStyle>
          <a:p>
            <a:pPr>
              <a:defRPr/>
            </a:pPr>
            <a:r>
              <a:rPr lang="en-US"/>
              <a:t>One Member, per Council, per Month</a:t>
            </a:r>
          </a:p>
        </p:txBody>
      </p:sp>
      <p:sp>
        <p:nvSpPr>
          <p:cNvPr id="7" name="Slide Number Placeholder 6"/>
          <p:cNvSpPr>
            <a:spLocks noGrp="1"/>
          </p:cNvSpPr>
          <p:nvPr>
            <p:ph type="sldNum" sz="quarter" idx="5"/>
          </p:nvPr>
        </p:nvSpPr>
        <p:spPr>
          <a:xfrm>
            <a:off x="4008705" y="8914112"/>
            <a:ext cx="3066733" cy="469586"/>
          </a:xfrm>
          <a:prstGeom prst="rect">
            <a:avLst/>
          </a:prstGeom>
        </p:spPr>
        <p:txBody>
          <a:bodyPr vert="horz" lIns="93177" tIns="46589" rIns="93177" bIns="46589" rtlCol="0" anchor="b"/>
          <a:lstStyle>
            <a:lvl1pPr algn="r" eaLnBrk="0" hangingPunct="0">
              <a:defRPr sz="1200"/>
            </a:lvl1pPr>
          </a:lstStyle>
          <a:p>
            <a:pPr>
              <a:defRPr/>
            </a:pPr>
            <a:fld id="{FE91F001-407C-4F80-B16D-9F9530EC8CDD}" type="slidenum">
              <a:rPr lang="en-US"/>
              <a:pPr>
                <a:defRPr/>
              </a:pPr>
              <a:t>‹#›</a:t>
            </a:fld>
            <a:endParaRPr lang="en-US"/>
          </a:p>
        </p:txBody>
      </p:sp>
    </p:spTree>
    <p:extLst>
      <p:ext uri="{BB962C8B-B14F-4D97-AF65-F5344CB8AC3E}">
        <p14:creationId xmlns:p14="http://schemas.microsoft.com/office/powerpoint/2010/main" val="3174793350"/>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pitchFamily="18" charset="0"/>
              </a:defRPr>
            </a:lvl1pPr>
            <a:lvl2pPr marL="757066" indent="-291179" eaLnBrk="0" hangingPunct="0">
              <a:defRPr sz="2400">
                <a:solidFill>
                  <a:schemeClr val="tx1"/>
                </a:solidFill>
                <a:latin typeface="Times" pitchFamily="18" charset="0"/>
              </a:defRPr>
            </a:lvl2pPr>
            <a:lvl3pPr marL="1164717" indent="-232943" eaLnBrk="0" hangingPunct="0">
              <a:defRPr sz="2400">
                <a:solidFill>
                  <a:schemeClr val="tx1"/>
                </a:solidFill>
                <a:latin typeface="Times" pitchFamily="18" charset="0"/>
              </a:defRPr>
            </a:lvl3pPr>
            <a:lvl4pPr marL="1630604" indent="-232943" eaLnBrk="0" hangingPunct="0">
              <a:defRPr sz="2400">
                <a:solidFill>
                  <a:schemeClr val="tx1"/>
                </a:solidFill>
                <a:latin typeface="Times" pitchFamily="18" charset="0"/>
              </a:defRPr>
            </a:lvl4pPr>
            <a:lvl5pPr marL="2096491" indent="-232943" eaLnBrk="0" hangingPunct="0">
              <a:defRPr sz="2400">
                <a:solidFill>
                  <a:schemeClr val="tx1"/>
                </a:solidFill>
                <a:latin typeface="Times" pitchFamily="18" charset="0"/>
              </a:defRPr>
            </a:lvl5pPr>
            <a:lvl6pPr marL="2562377" indent="-232943" eaLnBrk="0" fontAlgn="base" hangingPunct="0">
              <a:spcBef>
                <a:spcPct val="0"/>
              </a:spcBef>
              <a:spcAft>
                <a:spcPct val="0"/>
              </a:spcAft>
              <a:defRPr sz="2400">
                <a:solidFill>
                  <a:schemeClr val="tx1"/>
                </a:solidFill>
                <a:latin typeface="Times" pitchFamily="18" charset="0"/>
              </a:defRPr>
            </a:lvl6pPr>
            <a:lvl7pPr marL="3028264" indent="-232943" eaLnBrk="0" fontAlgn="base" hangingPunct="0">
              <a:spcBef>
                <a:spcPct val="0"/>
              </a:spcBef>
              <a:spcAft>
                <a:spcPct val="0"/>
              </a:spcAft>
              <a:defRPr sz="2400">
                <a:solidFill>
                  <a:schemeClr val="tx1"/>
                </a:solidFill>
                <a:latin typeface="Times" pitchFamily="18" charset="0"/>
              </a:defRPr>
            </a:lvl7pPr>
            <a:lvl8pPr marL="3494151" indent="-232943" eaLnBrk="0" fontAlgn="base" hangingPunct="0">
              <a:spcBef>
                <a:spcPct val="0"/>
              </a:spcBef>
              <a:spcAft>
                <a:spcPct val="0"/>
              </a:spcAft>
              <a:defRPr sz="2400">
                <a:solidFill>
                  <a:schemeClr val="tx1"/>
                </a:solidFill>
                <a:latin typeface="Times" pitchFamily="18" charset="0"/>
              </a:defRPr>
            </a:lvl8pPr>
            <a:lvl9pPr marL="3960038" indent="-232943" eaLnBrk="0" fontAlgn="base" hangingPunct="0">
              <a:spcBef>
                <a:spcPct val="0"/>
              </a:spcBef>
              <a:spcAft>
                <a:spcPct val="0"/>
              </a:spcAft>
              <a:defRPr sz="2400">
                <a:solidFill>
                  <a:schemeClr val="tx1"/>
                </a:solidFill>
                <a:latin typeface="Times" pitchFamily="18" charset="0"/>
              </a:defRPr>
            </a:lvl9pPr>
          </a:lstStyle>
          <a:p>
            <a:fld id="{D5663FD9-D1C6-4CCC-9F79-B1C6C13CDCEF}" type="slidenum">
              <a:rPr lang="en-US" sz="1200"/>
              <a:pPr/>
              <a:t>1</a:t>
            </a:fld>
            <a:endParaRPr lang="en-US" sz="1200" dirty="0"/>
          </a:p>
        </p:txBody>
      </p:sp>
      <p:sp>
        <p:nvSpPr>
          <p:cNvPr id="3277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pitchFamily="18" charset="0"/>
              </a:defRPr>
            </a:lvl1pPr>
            <a:lvl2pPr marL="757066" indent="-291179" eaLnBrk="0" hangingPunct="0">
              <a:defRPr sz="2400">
                <a:solidFill>
                  <a:schemeClr val="tx1"/>
                </a:solidFill>
                <a:latin typeface="Times" pitchFamily="18" charset="0"/>
              </a:defRPr>
            </a:lvl2pPr>
            <a:lvl3pPr marL="1164717" indent="-232943" eaLnBrk="0" hangingPunct="0">
              <a:defRPr sz="2400">
                <a:solidFill>
                  <a:schemeClr val="tx1"/>
                </a:solidFill>
                <a:latin typeface="Times" pitchFamily="18" charset="0"/>
              </a:defRPr>
            </a:lvl3pPr>
            <a:lvl4pPr marL="1630604" indent="-232943" eaLnBrk="0" hangingPunct="0">
              <a:defRPr sz="2400">
                <a:solidFill>
                  <a:schemeClr val="tx1"/>
                </a:solidFill>
                <a:latin typeface="Times" pitchFamily="18" charset="0"/>
              </a:defRPr>
            </a:lvl4pPr>
            <a:lvl5pPr marL="2096491" indent="-232943" eaLnBrk="0" hangingPunct="0">
              <a:defRPr sz="2400">
                <a:solidFill>
                  <a:schemeClr val="tx1"/>
                </a:solidFill>
                <a:latin typeface="Times" pitchFamily="18" charset="0"/>
              </a:defRPr>
            </a:lvl5pPr>
            <a:lvl6pPr marL="2562377" indent="-232943" eaLnBrk="0" fontAlgn="base" hangingPunct="0">
              <a:spcBef>
                <a:spcPct val="0"/>
              </a:spcBef>
              <a:spcAft>
                <a:spcPct val="0"/>
              </a:spcAft>
              <a:defRPr sz="2400">
                <a:solidFill>
                  <a:schemeClr val="tx1"/>
                </a:solidFill>
                <a:latin typeface="Times" pitchFamily="18" charset="0"/>
              </a:defRPr>
            </a:lvl6pPr>
            <a:lvl7pPr marL="3028264" indent="-232943" eaLnBrk="0" fontAlgn="base" hangingPunct="0">
              <a:spcBef>
                <a:spcPct val="0"/>
              </a:spcBef>
              <a:spcAft>
                <a:spcPct val="0"/>
              </a:spcAft>
              <a:defRPr sz="2400">
                <a:solidFill>
                  <a:schemeClr val="tx1"/>
                </a:solidFill>
                <a:latin typeface="Times" pitchFamily="18" charset="0"/>
              </a:defRPr>
            </a:lvl7pPr>
            <a:lvl8pPr marL="3494151" indent="-232943" eaLnBrk="0" fontAlgn="base" hangingPunct="0">
              <a:spcBef>
                <a:spcPct val="0"/>
              </a:spcBef>
              <a:spcAft>
                <a:spcPct val="0"/>
              </a:spcAft>
              <a:defRPr sz="2400">
                <a:solidFill>
                  <a:schemeClr val="tx1"/>
                </a:solidFill>
                <a:latin typeface="Times" pitchFamily="18" charset="0"/>
              </a:defRPr>
            </a:lvl8pPr>
            <a:lvl9pPr marL="3960038" indent="-232943" eaLnBrk="0" fontAlgn="base" hangingPunct="0">
              <a:spcBef>
                <a:spcPct val="0"/>
              </a:spcBef>
              <a:spcAft>
                <a:spcPct val="0"/>
              </a:spcAft>
              <a:defRPr sz="2400">
                <a:solidFill>
                  <a:schemeClr val="tx1"/>
                </a:solidFill>
                <a:latin typeface="Times" pitchFamily="18" charset="0"/>
              </a:defRPr>
            </a:lvl9pPr>
          </a:lstStyle>
          <a:p>
            <a:r>
              <a:rPr lang="en-US" sz="1200" dirty="0"/>
              <a:t>One Member, per Council, per Month</a:t>
            </a:r>
          </a:p>
        </p:txBody>
      </p:sp>
      <p:sp>
        <p:nvSpPr>
          <p:cNvPr id="32774" name="Header Placeholder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Times" pitchFamily="18" charset="0"/>
              </a:defRPr>
            </a:lvl1pPr>
            <a:lvl2pPr marL="757066" indent="-291179" eaLnBrk="0" hangingPunct="0">
              <a:defRPr sz="2400">
                <a:solidFill>
                  <a:schemeClr val="tx1"/>
                </a:solidFill>
                <a:latin typeface="Times" pitchFamily="18" charset="0"/>
              </a:defRPr>
            </a:lvl2pPr>
            <a:lvl3pPr marL="1164717" indent="-232943" eaLnBrk="0" hangingPunct="0">
              <a:defRPr sz="2400">
                <a:solidFill>
                  <a:schemeClr val="tx1"/>
                </a:solidFill>
                <a:latin typeface="Times" pitchFamily="18" charset="0"/>
              </a:defRPr>
            </a:lvl3pPr>
            <a:lvl4pPr marL="1630604" indent="-232943" eaLnBrk="0" hangingPunct="0">
              <a:defRPr sz="2400">
                <a:solidFill>
                  <a:schemeClr val="tx1"/>
                </a:solidFill>
                <a:latin typeface="Times" pitchFamily="18" charset="0"/>
              </a:defRPr>
            </a:lvl4pPr>
            <a:lvl5pPr marL="2096491" indent="-232943" eaLnBrk="0" hangingPunct="0">
              <a:defRPr sz="2400">
                <a:solidFill>
                  <a:schemeClr val="tx1"/>
                </a:solidFill>
                <a:latin typeface="Times" pitchFamily="18" charset="0"/>
              </a:defRPr>
            </a:lvl5pPr>
            <a:lvl6pPr marL="2562377" indent="-232943" eaLnBrk="0" fontAlgn="base" hangingPunct="0">
              <a:spcBef>
                <a:spcPct val="0"/>
              </a:spcBef>
              <a:spcAft>
                <a:spcPct val="0"/>
              </a:spcAft>
              <a:defRPr sz="2400">
                <a:solidFill>
                  <a:schemeClr val="tx1"/>
                </a:solidFill>
                <a:latin typeface="Times" pitchFamily="18" charset="0"/>
              </a:defRPr>
            </a:lvl6pPr>
            <a:lvl7pPr marL="3028264" indent="-232943" eaLnBrk="0" fontAlgn="base" hangingPunct="0">
              <a:spcBef>
                <a:spcPct val="0"/>
              </a:spcBef>
              <a:spcAft>
                <a:spcPct val="0"/>
              </a:spcAft>
              <a:defRPr sz="2400">
                <a:solidFill>
                  <a:schemeClr val="tx1"/>
                </a:solidFill>
                <a:latin typeface="Times" pitchFamily="18" charset="0"/>
              </a:defRPr>
            </a:lvl7pPr>
            <a:lvl8pPr marL="3494151" indent="-232943" eaLnBrk="0" fontAlgn="base" hangingPunct="0">
              <a:spcBef>
                <a:spcPct val="0"/>
              </a:spcBef>
              <a:spcAft>
                <a:spcPct val="0"/>
              </a:spcAft>
              <a:defRPr sz="2400">
                <a:solidFill>
                  <a:schemeClr val="tx1"/>
                </a:solidFill>
                <a:latin typeface="Times" pitchFamily="18" charset="0"/>
              </a:defRPr>
            </a:lvl8pPr>
            <a:lvl9pPr marL="3960038" indent="-232943" eaLnBrk="0" fontAlgn="base" hangingPunct="0">
              <a:spcBef>
                <a:spcPct val="0"/>
              </a:spcBef>
              <a:spcAft>
                <a:spcPct val="0"/>
              </a:spcAft>
              <a:defRPr sz="2400">
                <a:solidFill>
                  <a:schemeClr val="tx1"/>
                </a:solidFill>
                <a:latin typeface="Times" pitchFamily="18" charset="0"/>
              </a:defRPr>
            </a:lvl9pPr>
          </a:lstStyle>
          <a:p>
            <a:r>
              <a:rPr lang="en-US" sz="1200" dirty="0"/>
              <a:t>MEMBERSHIP GROWTH MEETING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434189-A281-4525-93A1-FEA797C6D117}" type="slidenum">
              <a:rPr lang="en-US" smtClean="0"/>
              <a:pPr fontAlgn="base">
                <a:spcBef>
                  <a:spcPct val="0"/>
                </a:spcBef>
                <a:spcAft>
                  <a:spcPct val="0"/>
                </a:spcAft>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MEMBERSHIP GROWTH MEETING</a:t>
            </a:r>
          </a:p>
        </p:txBody>
      </p:sp>
      <p:sp>
        <p:nvSpPr>
          <p:cNvPr id="5" name="Footer Placeholder 4"/>
          <p:cNvSpPr>
            <a:spLocks noGrp="1"/>
          </p:cNvSpPr>
          <p:nvPr>
            <p:ph type="ftr" sz="quarter" idx="11"/>
          </p:nvPr>
        </p:nvSpPr>
        <p:spPr/>
        <p:txBody>
          <a:bodyPr/>
          <a:lstStyle/>
          <a:p>
            <a:pPr>
              <a:defRPr/>
            </a:pPr>
            <a:r>
              <a:rPr lang="en-US"/>
              <a:t>One Member, per Council, per Month</a:t>
            </a:r>
          </a:p>
        </p:txBody>
      </p:sp>
      <p:sp>
        <p:nvSpPr>
          <p:cNvPr id="6" name="Slide Number Placeholder 5"/>
          <p:cNvSpPr>
            <a:spLocks noGrp="1"/>
          </p:cNvSpPr>
          <p:nvPr>
            <p:ph type="sldNum" sz="quarter" idx="12"/>
          </p:nvPr>
        </p:nvSpPr>
        <p:spPr/>
        <p:txBody>
          <a:bodyPr/>
          <a:lstStyle/>
          <a:p>
            <a:pPr>
              <a:defRPr/>
            </a:pPr>
            <a:fld id="{FE91F001-407C-4F80-B16D-9F9530EC8CDD}" type="slidenum">
              <a:rPr lang="en-US" smtClean="0"/>
              <a:pPr>
                <a:defRPr/>
              </a:pPr>
              <a:t>3</a:t>
            </a:fld>
            <a:endParaRPr lang="en-US"/>
          </a:p>
        </p:txBody>
      </p:sp>
    </p:spTree>
    <p:extLst>
      <p:ext uri="{BB962C8B-B14F-4D97-AF65-F5344CB8AC3E}">
        <p14:creationId xmlns:p14="http://schemas.microsoft.com/office/powerpoint/2010/main" val="2091814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MEMBERSHIP GROWTH MEETING</a:t>
            </a:r>
          </a:p>
        </p:txBody>
      </p:sp>
      <p:sp>
        <p:nvSpPr>
          <p:cNvPr id="5" name="Footer Placeholder 4"/>
          <p:cNvSpPr>
            <a:spLocks noGrp="1"/>
          </p:cNvSpPr>
          <p:nvPr>
            <p:ph type="ftr" sz="quarter" idx="11"/>
          </p:nvPr>
        </p:nvSpPr>
        <p:spPr/>
        <p:txBody>
          <a:bodyPr/>
          <a:lstStyle/>
          <a:p>
            <a:pPr>
              <a:defRPr/>
            </a:pPr>
            <a:r>
              <a:rPr lang="en-US"/>
              <a:t>One Member, per Council, per Month</a:t>
            </a:r>
          </a:p>
        </p:txBody>
      </p:sp>
      <p:sp>
        <p:nvSpPr>
          <p:cNvPr id="6" name="Slide Number Placeholder 5"/>
          <p:cNvSpPr>
            <a:spLocks noGrp="1"/>
          </p:cNvSpPr>
          <p:nvPr>
            <p:ph type="sldNum" sz="quarter" idx="12"/>
          </p:nvPr>
        </p:nvSpPr>
        <p:spPr/>
        <p:txBody>
          <a:bodyPr/>
          <a:lstStyle/>
          <a:p>
            <a:pPr>
              <a:defRPr/>
            </a:pPr>
            <a:fld id="{FE91F001-407C-4F80-B16D-9F9530EC8CDD}" type="slidenum">
              <a:rPr lang="en-US" smtClean="0"/>
              <a:pPr>
                <a:defRPr/>
              </a:pPr>
              <a:t>6</a:t>
            </a:fld>
            <a:endParaRPr lang="en-US"/>
          </a:p>
        </p:txBody>
      </p:sp>
    </p:spTree>
    <p:extLst>
      <p:ext uri="{BB962C8B-B14F-4D97-AF65-F5344CB8AC3E}">
        <p14:creationId xmlns:p14="http://schemas.microsoft.com/office/powerpoint/2010/main" val="1034091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MEMBERSHIP GROWTH MEETING</a:t>
            </a:r>
          </a:p>
        </p:txBody>
      </p:sp>
      <p:sp>
        <p:nvSpPr>
          <p:cNvPr id="5" name="Footer Placeholder 4"/>
          <p:cNvSpPr>
            <a:spLocks noGrp="1"/>
          </p:cNvSpPr>
          <p:nvPr>
            <p:ph type="ftr" sz="quarter" idx="11"/>
          </p:nvPr>
        </p:nvSpPr>
        <p:spPr/>
        <p:txBody>
          <a:bodyPr/>
          <a:lstStyle/>
          <a:p>
            <a:pPr>
              <a:defRPr/>
            </a:pPr>
            <a:r>
              <a:rPr lang="en-US"/>
              <a:t>One Member, per Council, per Month</a:t>
            </a:r>
          </a:p>
        </p:txBody>
      </p:sp>
      <p:sp>
        <p:nvSpPr>
          <p:cNvPr id="6" name="Slide Number Placeholder 5"/>
          <p:cNvSpPr>
            <a:spLocks noGrp="1"/>
          </p:cNvSpPr>
          <p:nvPr>
            <p:ph type="sldNum" sz="quarter" idx="12"/>
          </p:nvPr>
        </p:nvSpPr>
        <p:spPr/>
        <p:txBody>
          <a:bodyPr/>
          <a:lstStyle/>
          <a:p>
            <a:pPr>
              <a:defRPr/>
            </a:pPr>
            <a:fld id="{FE91F001-407C-4F80-B16D-9F9530EC8CDD}" type="slidenum">
              <a:rPr lang="en-US" smtClean="0"/>
              <a:pPr>
                <a:defRPr/>
              </a:pPr>
              <a:t>10</a:t>
            </a:fld>
            <a:endParaRPr lang="en-US"/>
          </a:p>
        </p:txBody>
      </p:sp>
    </p:spTree>
    <p:extLst>
      <p:ext uri="{BB962C8B-B14F-4D97-AF65-F5344CB8AC3E}">
        <p14:creationId xmlns:p14="http://schemas.microsoft.com/office/powerpoint/2010/main" val="1034091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MEMBERSHIP GROWTH MEETING</a:t>
            </a:r>
          </a:p>
        </p:txBody>
      </p:sp>
      <p:sp>
        <p:nvSpPr>
          <p:cNvPr id="5" name="Footer Placeholder 4"/>
          <p:cNvSpPr>
            <a:spLocks noGrp="1"/>
          </p:cNvSpPr>
          <p:nvPr>
            <p:ph type="ftr" sz="quarter" idx="11"/>
          </p:nvPr>
        </p:nvSpPr>
        <p:spPr/>
        <p:txBody>
          <a:bodyPr/>
          <a:lstStyle/>
          <a:p>
            <a:pPr>
              <a:defRPr/>
            </a:pPr>
            <a:r>
              <a:rPr lang="en-US"/>
              <a:t>One Member, per Council, per Month</a:t>
            </a:r>
          </a:p>
        </p:txBody>
      </p:sp>
      <p:sp>
        <p:nvSpPr>
          <p:cNvPr id="6" name="Slide Number Placeholder 5"/>
          <p:cNvSpPr>
            <a:spLocks noGrp="1"/>
          </p:cNvSpPr>
          <p:nvPr>
            <p:ph type="sldNum" sz="quarter" idx="12"/>
          </p:nvPr>
        </p:nvSpPr>
        <p:spPr/>
        <p:txBody>
          <a:bodyPr/>
          <a:lstStyle/>
          <a:p>
            <a:pPr>
              <a:defRPr/>
            </a:pPr>
            <a:fld id="{FE91F001-407C-4F80-B16D-9F9530EC8CDD}" type="slidenum">
              <a:rPr lang="en-US" smtClean="0"/>
              <a:pPr>
                <a:defRPr/>
              </a:pPr>
              <a:t>11</a:t>
            </a:fld>
            <a:endParaRPr lang="en-US"/>
          </a:p>
        </p:txBody>
      </p:sp>
    </p:spTree>
    <p:extLst>
      <p:ext uri="{BB962C8B-B14F-4D97-AF65-F5344CB8AC3E}">
        <p14:creationId xmlns:p14="http://schemas.microsoft.com/office/powerpoint/2010/main" val="1034091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D28A69E-F4F1-4C04-9BDC-054FC99C7F73}" type="datetimeFigureOut">
              <a:rPr lang="en-US" smtClean="0"/>
              <a:t>7/3/2019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21DF7-4BA8-45CD-8E59-EBEABC7B8E83}" type="slidenum">
              <a:rPr lang="en-US" smtClean="0"/>
              <a:t>‹#›</a:t>
            </a:fld>
            <a:endParaRPr lang="en-US"/>
          </a:p>
        </p:txBody>
      </p:sp>
    </p:spTree>
    <p:extLst>
      <p:ext uri="{BB962C8B-B14F-4D97-AF65-F5344CB8AC3E}">
        <p14:creationId xmlns:p14="http://schemas.microsoft.com/office/powerpoint/2010/main" val="3023621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28A69E-F4F1-4C04-9BDC-054FC99C7F73}" type="datetimeFigureOut">
              <a:rPr lang="en-US" smtClean="0"/>
              <a:t>7/3/2019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21DF7-4BA8-45CD-8E59-EBEABC7B8E83}" type="slidenum">
              <a:rPr lang="en-US" smtClean="0"/>
              <a:t>‹#›</a:t>
            </a:fld>
            <a:endParaRPr lang="en-US"/>
          </a:p>
        </p:txBody>
      </p:sp>
    </p:spTree>
    <p:extLst>
      <p:ext uri="{BB962C8B-B14F-4D97-AF65-F5344CB8AC3E}">
        <p14:creationId xmlns:p14="http://schemas.microsoft.com/office/powerpoint/2010/main" val="1573282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28A69E-F4F1-4C04-9BDC-054FC99C7F73}" type="datetimeFigureOut">
              <a:rPr lang="en-US" smtClean="0"/>
              <a:t>7/3/2019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21DF7-4BA8-45CD-8E59-EBEABC7B8E83}" type="slidenum">
              <a:rPr lang="en-US" smtClean="0"/>
              <a:t>‹#›</a:t>
            </a:fld>
            <a:endParaRPr lang="en-US"/>
          </a:p>
        </p:txBody>
      </p:sp>
    </p:spTree>
    <p:extLst>
      <p:ext uri="{BB962C8B-B14F-4D97-AF65-F5344CB8AC3E}">
        <p14:creationId xmlns:p14="http://schemas.microsoft.com/office/powerpoint/2010/main" val="896212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28A69E-F4F1-4C04-9BDC-054FC99C7F73}" type="datetimeFigureOut">
              <a:rPr lang="en-US" smtClean="0"/>
              <a:t>7/3/2019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21DF7-4BA8-45CD-8E59-EBEABC7B8E83}" type="slidenum">
              <a:rPr lang="en-US" smtClean="0"/>
              <a:t>‹#›</a:t>
            </a:fld>
            <a:endParaRPr lang="en-US"/>
          </a:p>
        </p:txBody>
      </p:sp>
    </p:spTree>
    <p:extLst>
      <p:ext uri="{BB962C8B-B14F-4D97-AF65-F5344CB8AC3E}">
        <p14:creationId xmlns:p14="http://schemas.microsoft.com/office/powerpoint/2010/main" val="3831220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28A69E-F4F1-4C04-9BDC-054FC99C7F73}" type="datetimeFigureOut">
              <a:rPr lang="en-US" smtClean="0"/>
              <a:t>7/3/2019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21DF7-4BA8-45CD-8E59-EBEABC7B8E83}" type="slidenum">
              <a:rPr lang="en-US" smtClean="0"/>
              <a:t>‹#›</a:t>
            </a:fld>
            <a:endParaRPr lang="en-US"/>
          </a:p>
        </p:txBody>
      </p:sp>
    </p:spTree>
    <p:extLst>
      <p:ext uri="{BB962C8B-B14F-4D97-AF65-F5344CB8AC3E}">
        <p14:creationId xmlns:p14="http://schemas.microsoft.com/office/powerpoint/2010/main" val="1958016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D28A69E-F4F1-4C04-9BDC-054FC99C7F73}" type="datetimeFigureOut">
              <a:rPr lang="en-US" smtClean="0"/>
              <a:t>7/3/2019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321DF7-4BA8-45CD-8E59-EBEABC7B8E83}" type="slidenum">
              <a:rPr lang="en-US" smtClean="0"/>
              <a:t>‹#›</a:t>
            </a:fld>
            <a:endParaRPr lang="en-US"/>
          </a:p>
        </p:txBody>
      </p:sp>
    </p:spTree>
    <p:extLst>
      <p:ext uri="{BB962C8B-B14F-4D97-AF65-F5344CB8AC3E}">
        <p14:creationId xmlns:p14="http://schemas.microsoft.com/office/powerpoint/2010/main" val="3721874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D28A69E-F4F1-4C04-9BDC-054FC99C7F73}" type="datetimeFigureOut">
              <a:rPr lang="en-US" smtClean="0"/>
              <a:t>7/3/2019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321DF7-4BA8-45CD-8E59-EBEABC7B8E83}" type="slidenum">
              <a:rPr lang="en-US" smtClean="0"/>
              <a:t>‹#›</a:t>
            </a:fld>
            <a:endParaRPr lang="en-US"/>
          </a:p>
        </p:txBody>
      </p:sp>
    </p:spTree>
    <p:extLst>
      <p:ext uri="{BB962C8B-B14F-4D97-AF65-F5344CB8AC3E}">
        <p14:creationId xmlns:p14="http://schemas.microsoft.com/office/powerpoint/2010/main" val="1558336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D28A69E-F4F1-4C04-9BDC-054FC99C7F73}" type="datetimeFigureOut">
              <a:rPr lang="en-US" smtClean="0"/>
              <a:t>7/3/2019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321DF7-4BA8-45CD-8E59-EBEABC7B8E83}" type="slidenum">
              <a:rPr lang="en-US" smtClean="0"/>
              <a:t>‹#›</a:t>
            </a:fld>
            <a:endParaRPr lang="en-US"/>
          </a:p>
        </p:txBody>
      </p:sp>
    </p:spTree>
    <p:extLst>
      <p:ext uri="{BB962C8B-B14F-4D97-AF65-F5344CB8AC3E}">
        <p14:creationId xmlns:p14="http://schemas.microsoft.com/office/powerpoint/2010/main" val="292882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28A69E-F4F1-4C04-9BDC-054FC99C7F73}" type="datetimeFigureOut">
              <a:rPr lang="en-US" smtClean="0"/>
              <a:t>7/3/2019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321DF7-4BA8-45CD-8E59-EBEABC7B8E83}" type="slidenum">
              <a:rPr lang="en-US" smtClean="0"/>
              <a:t>‹#›</a:t>
            </a:fld>
            <a:endParaRPr lang="en-US"/>
          </a:p>
        </p:txBody>
      </p:sp>
    </p:spTree>
    <p:extLst>
      <p:ext uri="{BB962C8B-B14F-4D97-AF65-F5344CB8AC3E}">
        <p14:creationId xmlns:p14="http://schemas.microsoft.com/office/powerpoint/2010/main" val="320076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28A69E-F4F1-4C04-9BDC-054FC99C7F73}" type="datetimeFigureOut">
              <a:rPr lang="en-US" smtClean="0"/>
              <a:t>7/3/2019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321DF7-4BA8-45CD-8E59-EBEABC7B8E83}" type="slidenum">
              <a:rPr lang="en-US" smtClean="0"/>
              <a:t>‹#›</a:t>
            </a:fld>
            <a:endParaRPr lang="en-US"/>
          </a:p>
        </p:txBody>
      </p:sp>
    </p:spTree>
    <p:extLst>
      <p:ext uri="{BB962C8B-B14F-4D97-AF65-F5344CB8AC3E}">
        <p14:creationId xmlns:p14="http://schemas.microsoft.com/office/powerpoint/2010/main" val="368589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28A69E-F4F1-4C04-9BDC-054FC99C7F73}" type="datetimeFigureOut">
              <a:rPr lang="en-US" smtClean="0"/>
              <a:t>7/3/2019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321DF7-4BA8-45CD-8E59-EBEABC7B8E83}" type="slidenum">
              <a:rPr lang="en-US" smtClean="0"/>
              <a:t>‹#›</a:t>
            </a:fld>
            <a:endParaRPr lang="en-US"/>
          </a:p>
        </p:txBody>
      </p:sp>
    </p:spTree>
    <p:extLst>
      <p:ext uri="{BB962C8B-B14F-4D97-AF65-F5344CB8AC3E}">
        <p14:creationId xmlns:p14="http://schemas.microsoft.com/office/powerpoint/2010/main" val="1503996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28A69E-F4F1-4C04-9BDC-054FC99C7F73}" type="datetimeFigureOut">
              <a:rPr lang="en-US" smtClean="0"/>
              <a:t>7/3/2019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321DF7-4BA8-45CD-8E59-EBEABC7B8E83}" type="slidenum">
              <a:rPr lang="en-US" smtClean="0"/>
              <a:t>‹#›</a:t>
            </a:fld>
            <a:endParaRPr lang="en-US"/>
          </a:p>
        </p:txBody>
      </p:sp>
      <p:sp>
        <p:nvSpPr>
          <p:cNvPr id="7" name="Rectangle 10"/>
          <p:cNvSpPr>
            <a:spLocks noChangeArrowheads="1"/>
          </p:cNvSpPr>
          <p:nvPr userDrawn="1"/>
        </p:nvSpPr>
        <p:spPr bwMode="auto">
          <a:xfrm>
            <a:off x="0" y="5867400"/>
            <a:ext cx="9144000" cy="990600"/>
          </a:xfrm>
          <a:prstGeom prst="rect">
            <a:avLst/>
          </a:prstGeom>
          <a:solidFill>
            <a:srgbClr val="00112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8" name="Rectangle 7"/>
          <p:cNvSpPr/>
          <p:nvPr userDrawn="1"/>
        </p:nvSpPr>
        <p:spPr bwMode="auto">
          <a:xfrm>
            <a:off x="685800" y="5867400"/>
            <a:ext cx="8458200" cy="762000"/>
          </a:xfrm>
          <a:prstGeom prst="rect">
            <a:avLst/>
          </a:prstGeom>
          <a:gradFill>
            <a:gsLst>
              <a:gs pos="1000">
                <a:srgbClr val="00112F"/>
              </a:gs>
              <a:gs pos="50000">
                <a:srgbClr val="A7A7B1"/>
              </a:gs>
              <a:gs pos="69000">
                <a:schemeClr val="bg1"/>
              </a:gs>
            </a:gsLst>
            <a:lin ang="21000000" scaled="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9" name="Rectangle 7"/>
          <p:cNvSpPr>
            <a:spLocks noChangeArrowheads="1"/>
          </p:cNvSpPr>
          <p:nvPr userDrawn="1"/>
        </p:nvSpPr>
        <p:spPr bwMode="auto">
          <a:xfrm>
            <a:off x="685800" y="0"/>
            <a:ext cx="8458200" cy="5886450"/>
          </a:xfrm>
          <a:prstGeom prst="rect">
            <a:avLst/>
          </a:prstGeom>
          <a:solidFill>
            <a:srgbClr val="00112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10" name="Rectangle 9"/>
          <p:cNvSpPr>
            <a:spLocks noChangeArrowheads="1"/>
          </p:cNvSpPr>
          <p:nvPr userDrawn="1"/>
        </p:nvSpPr>
        <p:spPr bwMode="auto">
          <a:xfrm>
            <a:off x="0" y="0"/>
            <a:ext cx="685800" cy="5867400"/>
          </a:xfrm>
          <a:prstGeom prst="rect">
            <a:avLst/>
          </a:prstGeom>
          <a:gradFill flip="none" rotWithShape="1">
            <a:gsLst>
              <a:gs pos="0">
                <a:srgbClr val="00112F"/>
              </a:gs>
              <a:gs pos="50000">
                <a:srgbClr val="C8C8D2">
                  <a:shade val="67500"/>
                  <a:satMod val="115000"/>
                </a:srgbClr>
              </a:gs>
              <a:gs pos="100000">
                <a:schemeClr val="bg1"/>
              </a:gs>
            </a:gsLst>
            <a:lin ang="16200000" scaled="1"/>
            <a:tileRect/>
          </a:gradFill>
          <a:ln w="9525">
            <a:noFill/>
            <a:miter lim="800000"/>
            <a:headEnd/>
            <a:tailEnd/>
          </a:ln>
          <a:effectLst/>
        </p:spPr>
        <p:txBody>
          <a:bodyPr wrap="none" anchor="ctr"/>
          <a:lstStyle/>
          <a:p>
            <a:pPr eaLnBrk="0" hangingPunct="0">
              <a:defRPr/>
            </a:pPr>
            <a:endParaRPr lang="en-US" dirty="0"/>
          </a:p>
        </p:txBody>
      </p:sp>
      <p:pic>
        <p:nvPicPr>
          <p:cNvPr id="11" name="Picture 16" descr="KofC_Service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172200" y="5943600"/>
            <a:ext cx="273685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userDrawn="1"/>
        </p:nvCxnSpPr>
        <p:spPr bwMode="auto">
          <a:xfrm rot="5400000">
            <a:off x="-2628105" y="3313906"/>
            <a:ext cx="6627812" cy="3175"/>
          </a:xfrm>
          <a:prstGeom prst="line">
            <a:avLst/>
          </a:prstGeom>
          <a:ln>
            <a:solidFill>
              <a:srgbClr val="A7A7B1"/>
            </a:solidFill>
            <a:headEnd type="non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13" name="Straight Connector 12"/>
          <p:cNvCxnSpPr/>
          <p:nvPr userDrawn="1"/>
        </p:nvCxnSpPr>
        <p:spPr bwMode="auto">
          <a:xfrm rot="10800000" flipV="1">
            <a:off x="0" y="5865813"/>
            <a:ext cx="9144000" cy="1587"/>
          </a:xfrm>
          <a:prstGeom prst="line">
            <a:avLst/>
          </a:prstGeom>
          <a:ln>
            <a:solidFill>
              <a:srgbClr val="A7A7B1"/>
            </a:solidFill>
            <a:headEnd type="non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14" name="Straight Connector 13"/>
          <p:cNvCxnSpPr/>
          <p:nvPr userDrawn="1"/>
        </p:nvCxnSpPr>
        <p:spPr bwMode="auto">
          <a:xfrm rot="10800000" flipV="1">
            <a:off x="685800" y="6629400"/>
            <a:ext cx="8459788" cy="0"/>
          </a:xfrm>
          <a:prstGeom prst="line">
            <a:avLst/>
          </a:prstGeom>
          <a:ln>
            <a:solidFill>
              <a:srgbClr val="A7A7B1"/>
            </a:solidFill>
            <a:headEnd type="none" w="med" len="med"/>
            <a:tailEnd type="none" w="med" len="med"/>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564453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8465" r="6157"/>
          <a:stretch/>
        </p:blipFill>
        <p:spPr bwMode="auto">
          <a:xfrm>
            <a:off x="1729139" y="274921"/>
            <a:ext cx="7376266" cy="2263230"/>
          </a:xfrm>
          <a:prstGeom prst="rect">
            <a:avLst/>
          </a:prstGeom>
          <a:noFill/>
          <a:ln>
            <a:noFill/>
          </a:ln>
          <a:effectLst>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283827"/>
            <a:ext cx="716863" cy="5262979"/>
          </a:xfrm>
          <a:prstGeom prst="rect">
            <a:avLst/>
          </a:prstGeom>
        </p:spPr>
        <p:txBody>
          <a:bodyPr wrap="none">
            <a:spAutoFit/>
          </a:bodyPr>
          <a:lstStyle/>
          <a:p>
            <a:pPr algn="ctr"/>
            <a:r>
              <a:rPr lang="en-CA" sz="4400" b="1" dirty="0">
                <a:ln w="10541" cmpd="sng">
                  <a:solidFill>
                    <a:srgbClr val="7D7D7D">
                      <a:tint val="100000"/>
                      <a:shade val="100000"/>
                      <a:satMod val="110000"/>
                    </a:srgbClr>
                  </a:solidFill>
                  <a:prstDash val="solid"/>
                </a:ln>
                <a:solidFill>
                  <a:srgbClr val="C00000"/>
                </a:solidFill>
              </a:rPr>
              <a:t>F</a:t>
            </a:r>
          </a:p>
          <a:p>
            <a:pPr algn="ctr"/>
            <a:endParaRPr lang="en-CA" sz="1400" b="1" dirty="0">
              <a:ln w="10541" cmpd="sng">
                <a:solidFill>
                  <a:srgbClr val="7D7D7D">
                    <a:tint val="100000"/>
                    <a:shade val="100000"/>
                    <a:satMod val="110000"/>
                  </a:srgbClr>
                </a:solidFill>
                <a:prstDash val="solid"/>
              </a:ln>
              <a:solidFill>
                <a:srgbClr val="C00000"/>
              </a:solidFill>
            </a:endParaRPr>
          </a:p>
          <a:p>
            <a:pPr algn="ctr"/>
            <a:r>
              <a:rPr lang="en-CA" sz="4400" b="1" dirty="0">
                <a:ln w="10541" cmpd="sng">
                  <a:solidFill>
                    <a:srgbClr val="7D7D7D">
                      <a:tint val="100000"/>
                      <a:shade val="100000"/>
                      <a:satMod val="110000"/>
                    </a:srgbClr>
                  </a:solidFill>
                  <a:prstDash val="solid"/>
                </a:ln>
                <a:solidFill>
                  <a:srgbClr val="C00000"/>
                </a:solidFill>
              </a:rPr>
              <a:t>A</a:t>
            </a:r>
          </a:p>
          <a:p>
            <a:pPr algn="ctr"/>
            <a:endParaRPr lang="en-CA" sz="1400" b="1" dirty="0">
              <a:ln w="10541" cmpd="sng">
                <a:solidFill>
                  <a:srgbClr val="7D7D7D">
                    <a:tint val="100000"/>
                    <a:shade val="100000"/>
                    <a:satMod val="110000"/>
                  </a:srgbClr>
                </a:solidFill>
                <a:prstDash val="solid"/>
              </a:ln>
              <a:solidFill>
                <a:srgbClr val="C00000"/>
              </a:solidFill>
            </a:endParaRPr>
          </a:p>
          <a:p>
            <a:pPr algn="ctr"/>
            <a:r>
              <a:rPr lang="en-CA" sz="4400" b="1" dirty="0">
                <a:ln w="10541" cmpd="sng">
                  <a:solidFill>
                    <a:srgbClr val="7D7D7D">
                      <a:tint val="100000"/>
                      <a:shade val="100000"/>
                      <a:satMod val="110000"/>
                    </a:srgbClr>
                  </a:solidFill>
                  <a:prstDash val="solid"/>
                </a:ln>
                <a:solidFill>
                  <a:srgbClr val="C00000"/>
                </a:solidFill>
              </a:rPr>
              <a:t>M</a:t>
            </a:r>
          </a:p>
          <a:p>
            <a:pPr algn="ctr"/>
            <a:endParaRPr lang="en-CA" sz="1400" b="1" dirty="0">
              <a:ln w="10541" cmpd="sng">
                <a:solidFill>
                  <a:srgbClr val="7D7D7D">
                    <a:tint val="100000"/>
                    <a:shade val="100000"/>
                    <a:satMod val="110000"/>
                  </a:srgbClr>
                </a:solidFill>
                <a:prstDash val="solid"/>
              </a:ln>
              <a:solidFill>
                <a:srgbClr val="C00000"/>
              </a:solidFill>
            </a:endParaRPr>
          </a:p>
          <a:p>
            <a:pPr algn="ctr"/>
            <a:r>
              <a:rPr lang="en-CA" sz="4400" b="1" dirty="0">
                <a:ln w="10541" cmpd="sng">
                  <a:solidFill>
                    <a:srgbClr val="7D7D7D">
                      <a:tint val="100000"/>
                      <a:shade val="100000"/>
                      <a:satMod val="110000"/>
                    </a:srgbClr>
                  </a:solidFill>
                  <a:prstDash val="solid"/>
                </a:ln>
                <a:solidFill>
                  <a:srgbClr val="C00000"/>
                </a:solidFill>
              </a:rPr>
              <a:t>I</a:t>
            </a:r>
          </a:p>
          <a:p>
            <a:pPr algn="ctr"/>
            <a:endParaRPr lang="en-CA" sz="1400" b="1" dirty="0">
              <a:ln w="10541" cmpd="sng">
                <a:solidFill>
                  <a:srgbClr val="7D7D7D">
                    <a:tint val="100000"/>
                    <a:shade val="100000"/>
                    <a:satMod val="110000"/>
                  </a:srgbClr>
                </a:solidFill>
                <a:prstDash val="solid"/>
              </a:ln>
              <a:solidFill>
                <a:srgbClr val="C00000"/>
              </a:solidFill>
            </a:endParaRPr>
          </a:p>
          <a:p>
            <a:pPr algn="ctr"/>
            <a:endParaRPr lang="en-CA" sz="100" b="1" dirty="0">
              <a:ln w="10541" cmpd="sng">
                <a:solidFill>
                  <a:srgbClr val="7D7D7D">
                    <a:tint val="100000"/>
                    <a:shade val="100000"/>
                    <a:satMod val="110000"/>
                  </a:srgbClr>
                </a:solidFill>
                <a:prstDash val="solid"/>
              </a:ln>
              <a:solidFill>
                <a:srgbClr val="C00000"/>
              </a:solidFill>
            </a:endParaRPr>
          </a:p>
          <a:p>
            <a:pPr algn="ctr"/>
            <a:r>
              <a:rPr lang="en-CA" sz="4400" b="1" dirty="0">
                <a:ln w="10541" cmpd="sng">
                  <a:solidFill>
                    <a:srgbClr val="7D7D7D">
                      <a:tint val="100000"/>
                      <a:shade val="100000"/>
                      <a:satMod val="110000"/>
                    </a:srgbClr>
                  </a:solidFill>
                  <a:prstDash val="solid"/>
                </a:ln>
                <a:solidFill>
                  <a:srgbClr val="C00000"/>
                </a:solidFill>
              </a:rPr>
              <a:t>L</a:t>
            </a:r>
          </a:p>
          <a:p>
            <a:pPr algn="ctr"/>
            <a:endParaRPr lang="en-CA" sz="1400" b="1" dirty="0">
              <a:ln w="10541" cmpd="sng">
                <a:solidFill>
                  <a:srgbClr val="7D7D7D">
                    <a:tint val="100000"/>
                    <a:shade val="100000"/>
                    <a:satMod val="110000"/>
                  </a:srgbClr>
                </a:solidFill>
                <a:prstDash val="solid"/>
              </a:ln>
              <a:solidFill>
                <a:srgbClr val="C00000"/>
              </a:solidFill>
            </a:endParaRPr>
          </a:p>
          <a:p>
            <a:pPr algn="ctr"/>
            <a:r>
              <a:rPr lang="en-CA" sz="4400" b="1" dirty="0">
                <a:ln w="10541" cmpd="sng">
                  <a:solidFill>
                    <a:srgbClr val="7D7D7D">
                      <a:tint val="100000"/>
                      <a:shade val="100000"/>
                      <a:satMod val="110000"/>
                    </a:srgbClr>
                  </a:solidFill>
                  <a:prstDash val="solid"/>
                </a:ln>
                <a:solidFill>
                  <a:srgbClr val="C00000"/>
                </a:solidFill>
              </a:rPr>
              <a:t>Y</a:t>
            </a:r>
            <a:endParaRPr lang="fr-CA" sz="4400" dirty="0">
              <a:solidFill>
                <a:srgbClr val="C00000"/>
              </a:solidFill>
            </a:endParaRPr>
          </a:p>
        </p:txBody>
      </p:sp>
      <p:sp>
        <p:nvSpPr>
          <p:cNvPr id="14" name="Rectangle 13"/>
          <p:cNvSpPr/>
          <p:nvPr/>
        </p:nvSpPr>
        <p:spPr>
          <a:xfrm>
            <a:off x="838200" y="5783859"/>
            <a:ext cx="4257191" cy="923330"/>
          </a:xfrm>
          <a:prstGeom prst="rect">
            <a:avLst/>
          </a:prstGeom>
        </p:spPr>
        <p:txBody>
          <a:bodyPr wrap="none">
            <a:spAutoFit/>
          </a:bodyPr>
          <a:lstStyle/>
          <a:p>
            <a:pPr algn="ctr"/>
            <a:r>
              <a:rPr lang="en-CA" sz="5400" b="1" dirty="0">
                <a:ln w="10541" cmpd="sng">
                  <a:solidFill>
                    <a:srgbClr val="7D7D7D">
                      <a:tint val="100000"/>
                      <a:shade val="100000"/>
                      <a:satMod val="110000"/>
                    </a:srgbClr>
                  </a:solidFill>
                  <a:prstDash val="solid"/>
                </a:ln>
                <a:solidFill>
                  <a:srgbClr val="C00000"/>
                </a:solidFill>
              </a:rPr>
              <a:t>P r o g r a m s</a:t>
            </a:r>
            <a:endParaRPr lang="fr-CA" sz="5400" b="1" dirty="0">
              <a:ln w="10541" cmpd="sng">
                <a:solidFill>
                  <a:srgbClr val="7D7D7D">
                    <a:tint val="100000"/>
                    <a:shade val="100000"/>
                    <a:satMod val="110000"/>
                  </a:srgbClr>
                </a:solidFill>
                <a:prstDash val="solid"/>
              </a:ln>
              <a:solidFill>
                <a:srgbClr val="C00000"/>
              </a:solidFill>
            </a:endParaRPr>
          </a:p>
        </p:txBody>
      </p:sp>
      <p:sp>
        <p:nvSpPr>
          <p:cNvPr id="2" name="TextBox 1"/>
          <p:cNvSpPr txBox="1"/>
          <p:nvPr/>
        </p:nvSpPr>
        <p:spPr>
          <a:xfrm>
            <a:off x="5638800" y="5310917"/>
            <a:ext cx="3505200" cy="461665"/>
          </a:xfrm>
          <a:prstGeom prst="rect">
            <a:avLst/>
          </a:prstGeom>
          <a:noFill/>
        </p:spPr>
        <p:txBody>
          <a:bodyPr wrap="square" rtlCol="0">
            <a:spAutoFit/>
          </a:bodyPr>
          <a:lstStyle/>
          <a:p>
            <a:r>
              <a:rPr lang="en-US" b="1" dirty="0">
                <a:ln w="10541" cmpd="sng">
                  <a:solidFill>
                    <a:srgbClr val="7D7D7D">
                      <a:tint val="100000"/>
                      <a:shade val="100000"/>
                      <a:satMod val="110000"/>
                    </a:srgbClr>
                  </a:solidFill>
                  <a:prstDash val="solid"/>
                </a:ln>
                <a:solidFill>
                  <a:schemeClr val="tx2"/>
                </a:solidFill>
              </a:rPr>
              <a:t>By: Mario Duguay</a:t>
            </a:r>
          </a:p>
        </p:txBody>
      </p:sp>
      <p:pic>
        <p:nvPicPr>
          <p:cNvPr id="16" name="Picture 2"/>
          <p:cNvPicPr>
            <a:picLocks noChangeAspect="1" noChangeArrowheads="1"/>
          </p:cNvPicPr>
          <p:nvPr/>
        </p:nvPicPr>
        <p:blipFill rotWithShape="1">
          <a:blip r:embed="rId4">
            <a:clrChange>
              <a:clrFrom>
                <a:srgbClr val="E8E8E8"/>
              </a:clrFrom>
              <a:clrTo>
                <a:srgbClr val="E8E8E8">
                  <a:alpha val="0"/>
                </a:srgbClr>
              </a:clrTo>
            </a:clrChange>
            <a:extLst>
              <a:ext uri="{28A0092B-C50C-407E-A947-70E740481C1C}">
                <a14:useLocalDpi xmlns:a14="http://schemas.microsoft.com/office/drawing/2010/main" val="0"/>
              </a:ext>
            </a:extLst>
          </a:blip>
          <a:srcRect l="10302" t="4721" r="9694"/>
          <a:stretch/>
        </p:blipFill>
        <p:spPr bwMode="auto">
          <a:xfrm>
            <a:off x="755075" y="0"/>
            <a:ext cx="1173926" cy="2961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6348" b="12962"/>
          <a:stretch/>
        </p:blipFill>
        <p:spPr bwMode="auto">
          <a:xfrm>
            <a:off x="513864" y="1998083"/>
            <a:ext cx="8982824" cy="3283005"/>
          </a:xfrm>
          <a:prstGeom prst="rect">
            <a:avLst/>
          </a:prstGeom>
          <a:noFill/>
          <a:ln>
            <a:noFill/>
          </a:ln>
          <a:effectLst>
            <a:glow rad="127000">
              <a:schemeClr val="accent1">
                <a:alpha val="0"/>
              </a:schemeClr>
            </a:glow>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srcRect/>
          <a:stretch>
            <a:fillRect/>
          </a:stretch>
        </p:blipFill>
        <p:spPr bwMode="auto">
          <a:xfrm>
            <a:off x="747035" y="0"/>
            <a:ext cx="8458200" cy="5867400"/>
          </a:xfrm>
          <a:prstGeom prst="rect">
            <a:avLst/>
          </a:prstGeom>
          <a:noFill/>
          <a:ln w="9525">
            <a:noFill/>
            <a:miter lim="800000"/>
            <a:headEnd/>
            <a:tailEnd/>
          </a:ln>
        </p:spPr>
      </p:pic>
      <p:pic>
        <p:nvPicPr>
          <p:cNvPr id="8" name="Picture 2"/>
          <p:cNvPicPr>
            <a:picLocks noChangeAspect="1" noChangeArrowheads="1"/>
          </p:cNvPicPr>
          <p:nvPr/>
        </p:nvPicPr>
        <p:blipFill rotWithShape="1">
          <a:blip r:embed="rId4">
            <a:clrChange>
              <a:clrFrom>
                <a:srgbClr val="E8E8E8"/>
              </a:clrFrom>
              <a:clrTo>
                <a:srgbClr val="E8E8E8">
                  <a:alpha val="0"/>
                </a:srgbClr>
              </a:clrTo>
            </a:clrChange>
            <a:extLst>
              <a:ext uri="{28A0092B-C50C-407E-A947-70E740481C1C}">
                <a14:useLocalDpi xmlns:a14="http://schemas.microsoft.com/office/drawing/2010/main" val="0"/>
              </a:ext>
            </a:extLst>
          </a:blip>
          <a:srcRect l="10302" t="4721" r="9694"/>
          <a:stretch/>
        </p:blipFill>
        <p:spPr bwMode="auto">
          <a:xfrm>
            <a:off x="715493" y="-23750"/>
            <a:ext cx="1173926" cy="2961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2438400" y="457200"/>
            <a:ext cx="7214999" cy="1143000"/>
          </a:xfrm>
          <a:prstGeom prst="rect">
            <a:avLst/>
          </a:prstGeom>
        </p:spPr>
        <p:txBody>
          <a:bodyPr/>
          <a:lstStyle>
            <a:lvl1pPr algn="ctr" rtl="0" eaLnBrk="0" fontAlgn="base" hangingPunct="0">
              <a:spcBef>
                <a:spcPct val="0"/>
              </a:spcBef>
              <a:spcAft>
                <a:spcPct val="0"/>
              </a:spcAft>
              <a:defRPr sz="4400" b="1">
                <a:solidFill>
                  <a:schemeClr val="bg1"/>
                </a:solidFill>
                <a:effectLst>
                  <a:outerShdw blurRad="38100" dist="38100" dir="2700000" algn="tl">
                    <a:srgbClr val="000000">
                      <a:alpha val="43137"/>
                    </a:srgbClr>
                  </a:outerShdw>
                </a:effectLst>
                <a:latin typeface="+mj-lt"/>
                <a:ea typeface="+mj-ea"/>
                <a:cs typeface="+mj-cs"/>
              </a:defRPr>
            </a:lvl1pPr>
            <a:lvl2pPr algn="ctr" rtl="0" eaLnBrk="0" fontAlgn="base" hangingPunct="0">
              <a:spcBef>
                <a:spcPct val="0"/>
              </a:spcBef>
              <a:spcAft>
                <a:spcPct val="0"/>
              </a:spcAft>
              <a:defRPr sz="4400" b="1">
                <a:solidFill>
                  <a:schemeClr val="bg1"/>
                </a:solidFill>
                <a:latin typeface="Trump Mediaeval" charset="0"/>
              </a:defRPr>
            </a:lvl2pPr>
            <a:lvl3pPr algn="ctr" rtl="0" eaLnBrk="0" fontAlgn="base" hangingPunct="0">
              <a:spcBef>
                <a:spcPct val="0"/>
              </a:spcBef>
              <a:spcAft>
                <a:spcPct val="0"/>
              </a:spcAft>
              <a:defRPr sz="4400" b="1">
                <a:solidFill>
                  <a:schemeClr val="bg1"/>
                </a:solidFill>
                <a:latin typeface="Trump Mediaeval" charset="0"/>
              </a:defRPr>
            </a:lvl3pPr>
            <a:lvl4pPr algn="ctr" rtl="0" eaLnBrk="0" fontAlgn="base" hangingPunct="0">
              <a:spcBef>
                <a:spcPct val="0"/>
              </a:spcBef>
              <a:spcAft>
                <a:spcPct val="0"/>
              </a:spcAft>
              <a:defRPr sz="4400" b="1">
                <a:solidFill>
                  <a:schemeClr val="bg1"/>
                </a:solidFill>
                <a:latin typeface="Trump Mediaeval" charset="0"/>
              </a:defRPr>
            </a:lvl4pPr>
            <a:lvl5pPr algn="ctr" rtl="0" eaLnBrk="0" fontAlgn="base" hangingPunct="0">
              <a:spcBef>
                <a:spcPct val="0"/>
              </a:spcBef>
              <a:spcAft>
                <a:spcPct val="0"/>
              </a:spcAft>
              <a:defRPr sz="4400" b="1">
                <a:solidFill>
                  <a:schemeClr val="bg1"/>
                </a:solidFill>
                <a:latin typeface="Trump Mediaeval" charset="0"/>
              </a:defRPr>
            </a:lvl5pPr>
            <a:lvl6pPr marL="457200" algn="ctr" rtl="0" fontAlgn="base">
              <a:spcBef>
                <a:spcPct val="0"/>
              </a:spcBef>
              <a:spcAft>
                <a:spcPct val="0"/>
              </a:spcAft>
              <a:defRPr sz="4400">
                <a:solidFill>
                  <a:schemeClr val="bg1"/>
                </a:solidFill>
                <a:latin typeface="Trump Mediaeval" charset="0"/>
              </a:defRPr>
            </a:lvl6pPr>
            <a:lvl7pPr marL="914400" algn="ctr" rtl="0" fontAlgn="base">
              <a:spcBef>
                <a:spcPct val="0"/>
              </a:spcBef>
              <a:spcAft>
                <a:spcPct val="0"/>
              </a:spcAft>
              <a:defRPr sz="4400">
                <a:solidFill>
                  <a:schemeClr val="bg1"/>
                </a:solidFill>
                <a:latin typeface="Trump Mediaeval" charset="0"/>
              </a:defRPr>
            </a:lvl7pPr>
            <a:lvl8pPr marL="1371600" algn="ctr" rtl="0" fontAlgn="base">
              <a:spcBef>
                <a:spcPct val="0"/>
              </a:spcBef>
              <a:spcAft>
                <a:spcPct val="0"/>
              </a:spcAft>
              <a:defRPr sz="4400">
                <a:solidFill>
                  <a:schemeClr val="bg1"/>
                </a:solidFill>
                <a:latin typeface="Trump Mediaeval" charset="0"/>
              </a:defRPr>
            </a:lvl8pPr>
            <a:lvl9pPr marL="1828800" algn="ctr" rtl="0" fontAlgn="base">
              <a:spcBef>
                <a:spcPct val="0"/>
              </a:spcBef>
              <a:spcAft>
                <a:spcPct val="0"/>
              </a:spcAft>
              <a:defRPr sz="4400">
                <a:solidFill>
                  <a:schemeClr val="bg1"/>
                </a:solidFill>
                <a:latin typeface="Trump Mediaeval" charset="0"/>
              </a:defRPr>
            </a:lvl9pPr>
          </a:lstStyle>
          <a:p>
            <a:pPr algn="l"/>
            <a:endParaRPr lang="en-US" sz="2400" kern="1200" dirty="0">
              <a:ln w="11430"/>
              <a:solidFill>
                <a:schemeClr val="accent6"/>
              </a:solidFill>
              <a:effectLst>
                <a:outerShdw blurRad="80000" dist="40000" dir="5040000" algn="tl">
                  <a:srgbClr val="000000">
                    <a:alpha val="30000"/>
                  </a:srgbClr>
                </a:outerShdw>
              </a:effectLst>
              <a:latin typeface="Times" pitchFamily="18" charset="0"/>
              <a:ea typeface="+mn-ea"/>
              <a:cs typeface="+mn-cs"/>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8199" y="2961278"/>
            <a:ext cx="1295400" cy="1928706"/>
          </a:xfrm>
          <a:prstGeom prst="rect">
            <a:avLst/>
          </a:prstGeom>
          <a:noFill/>
          <a:ln>
            <a:noFill/>
          </a:ln>
          <a:effectLst>
            <a:softEdge rad="2032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943600" y="211799"/>
            <a:ext cx="2819400" cy="3108543"/>
          </a:xfrm>
          <a:prstGeom prst="rect">
            <a:avLst/>
          </a:prstGeom>
        </p:spPr>
        <p:txBody>
          <a:bodyPr wrap="square">
            <a:spAutoFit/>
          </a:bodyPr>
          <a:lstStyle/>
          <a:p>
            <a:r>
              <a:rPr lang="en-CA" sz="2800" b="1" dirty="0">
                <a:solidFill>
                  <a:srgbClr val="C00000"/>
                </a:solidFill>
                <a:latin typeface="+mn-lt"/>
              </a:rPr>
              <a:t>Councils will encourage participation in Good Friday services through a promotional campaign</a:t>
            </a:r>
            <a:r>
              <a:rPr lang="en-CA" sz="2800" b="1" dirty="0">
                <a:solidFill>
                  <a:srgbClr val="C00000"/>
                </a:solidFill>
              </a:rPr>
              <a:t>. </a:t>
            </a:r>
            <a:endParaRPr lang="en-US" sz="2800" b="1" dirty="0">
              <a:solidFill>
                <a:srgbClr val="C00000"/>
              </a:solidFill>
            </a:endParaRPr>
          </a:p>
        </p:txBody>
      </p:sp>
      <p:sp>
        <p:nvSpPr>
          <p:cNvPr id="10" name="Rectangle 9"/>
          <p:cNvSpPr/>
          <p:nvPr/>
        </p:nvSpPr>
        <p:spPr>
          <a:xfrm>
            <a:off x="12310" y="36854"/>
            <a:ext cx="623889" cy="769441"/>
          </a:xfrm>
          <a:prstGeom prst="rect">
            <a:avLst/>
          </a:prstGeom>
        </p:spPr>
        <p:txBody>
          <a:bodyPr wrap="none">
            <a:spAutoFit/>
          </a:bodyPr>
          <a:lstStyle/>
          <a:p>
            <a:pPr algn="just"/>
            <a:r>
              <a:rPr lang="en-CA" sz="4400" b="1" dirty="0">
                <a:ln w="10541" cmpd="sng">
                  <a:solidFill>
                    <a:srgbClr val="7D7D7D">
                      <a:tint val="100000"/>
                      <a:shade val="100000"/>
                      <a:satMod val="110000"/>
                    </a:srgbClr>
                  </a:solidFill>
                  <a:prstDash val="solid"/>
                </a:ln>
                <a:solidFill>
                  <a:srgbClr val="C00000"/>
                </a:solidFill>
              </a:rPr>
              <a:t>G</a:t>
            </a:r>
            <a:endParaRPr lang="fr-CA" sz="4400" dirty="0">
              <a:solidFill>
                <a:srgbClr val="C00000"/>
              </a:solidFill>
            </a:endParaRPr>
          </a:p>
        </p:txBody>
      </p:sp>
      <p:sp>
        <p:nvSpPr>
          <p:cNvPr id="11" name="Rectangle 10"/>
          <p:cNvSpPr/>
          <p:nvPr/>
        </p:nvSpPr>
        <p:spPr>
          <a:xfrm>
            <a:off x="16242" y="3954959"/>
            <a:ext cx="591829" cy="769441"/>
          </a:xfrm>
          <a:prstGeom prst="rect">
            <a:avLst/>
          </a:prstGeom>
        </p:spPr>
        <p:txBody>
          <a:bodyPr wrap="none">
            <a:spAutoFit/>
          </a:bodyPr>
          <a:lstStyle/>
          <a:p>
            <a:pPr algn="just"/>
            <a:r>
              <a:rPr lang="en-CA" sz="4400" b="1" dirty="0">
                <a:ln w="10541" cmpd="sng">
                  <a:solidFill>
                    <a:srgbClr val="7D7D7D">
                      <a:tint val="100000"/>
                      <a:shade val="100000"/>
                      <a:satMod val="110000"/>
                    </a:srgbClr>
                  </a:solidFill>
                  <a:prstDash val="solid"/>
                </a:ln>
                <a:solidFill>
                  <a:srgbClr val="C00000"/>
                </a:solidFill>
              </a:rPr>
              <a:t>D</a:t>
            </a:r>
            <a:endParaRPr lang="fr-CA" sz="4400" dirty="0">
              <a:solidFill>
                <a:srgbClr val="C00000"/>
              </a:solidFill>
            </a:endParaRPr>
          </a:p>
        </p:txBody>
      </p:sp>
      <p:sp>
        <p:nvSpPr>
          <p:cNvPr id="12" name="Rectangle 11"/>
          <p:cNvSpPr/>
          <p:nvPr/>
        </p:nvSpPr>
        <p:spPr>
          <a:xfrm>
            <a:off x="36060" y="513616"/>
            <a:ext cx="623889" cy="769441"/>
          </a:xfrm>
          <a:prstGeom prst="rect">
            <a:avLst/>
          </a:prstGeom>
        </p:spPr>
        <p:txBody>
          <a:bodyPr wrap="none">
            <a:spAutoFit/>
          </a:bodyPr>
          <a:lstStyle/>
          <a:p>
            <a:pPr algn="just"/>
            <a:r>
              <a:rPr lang="en-CA" sz="4400" b="1" dirty="0">
                <a:ln w="10541" cmpd="sng">
                  <a:solidFill>
                    <a:srgbClr val="7D7D7D">
                      <a:tint val="100000"/>
                      <a:shade val="100000"/>
                      <a:satMod val="110000"/>
                    </a:srgbClr>
                  </a:solidFill>
                  <a:prstDash val="solid"/>
                </a:ln>
                <a:solidFill>
                  <a:srgbClr val="C00000"/>
                </a:solidFill>
              </a:rPr>
              <a:t>O</a:t>
            </a:r>
            <a:endParaRPr lang="fr-CA" sz="4400" dirty="0">
              <a:solidFill>
                <a:srgbClr val="C00000"/>
              </a:solidFill>
            </a:endParaRPr>
          </a:p>
        </p:txBody>
      </p:sp>
      <p:sp>
        <p:nvSpPr>
          <p:cNvPr id="13" name="Rectangle 12"/>
          <p:cNvSpPr/>
          <p:nvPr/>
        </p:nvSpPr>
        <p:spPr>
          <a:xfrm>
            <a:off x="43436" y="1014350"/>
            <a:ext cx="623889" cy="769441"/>
          </a:xfrm>
          <a:prstGeom prst="rect">
            <a:avLst/>
          </a:prstGeom>
        </p:spPr>
        <p:txBody>
          <a:bodyPr wrap="none">
            <a:spAutoFit/>
          </a:bodyPr>
          <a:lstStyle/>
          <a:p>
            <a:pPr algn="just"/>
            <a:r>
              <a:rPr lang="en-CA" sz="4400" b="1" dirty="0">
                <a:ln w="10541" cmpd="sng">
                  <a:solidFill>
                    <a:srgbClr val="7D7D7D">
                      <a:tint val="100000"/>
                      <a:shade val="100000"/>
                      <a:satMod val="110000"/>
                    </a:srgbClr>
                  </a:solidFill>
                  <a:prstDash val="solid"/>
                </a:ln>
                <a:solidFill>
                  <a:srgbClr val="C00000"/>
                </a:solidFill>
              </a:rPr>
              <a:t>O</a:t>
            </a:r>
            <a:endParaRPr lang="fr-CA" sz="4400" dirty="0">
              <a:solidFill>
                <a:srgbClr val="C00000"/>
              </a:solidFill>
            </a:endParaRPr>
          </a:p>
        </p:txBody>
      </p:sp>
      <p:sp>
        <p:nvSpPr>
          <p:cNvPr id="14" name="Rectangle 13"/>
          <p:cNvSpPr/>
          <p:nvPr/>
        </p:nvSpPr>
        <p:spPr>
          <a:xfrm>
            <a:off x="93971" y="1495300"/>
            <a:ext cx="591829" cy="769441"/>
          </a:xfrm>
          <a:prstGeom prst="rect">
            <a:avLst/>
          </a:prstGeom>
        </p:spPr>
        <p:txBody>
          <a:bodyPr wrap="none">
            <a:spAutoFit/>
          </a:bodyPr>
          <a:lstStyle/>
          <a:p>
            <a:pPr algn="just"/>
            <a:r>
              <a:rPr lang="en-CA" sz="4400" b="1" dirty="0">
                <a:ln w="10541" cmpd="sng">
                  <a:solidFill>
                    <a:srgbClr val="7D7D7D">
                      <a:tint val="100000"/>
                      <a:shade val="100000"/>
                      <a:satMod val="110000"/>
                    </a:srgbClr>
                  </a:solidFill>
                  <a:prstDash val="solid"/>
                </a:ln>
                <a:solidFill>
                  <a:srgbClr val="C00000"/>
                </a:solidFill>
              </a:rPr>
              <a:t>D</a:t>
            </a:r>
            <a:endParaRPr lang="fr-CA" sz="4400" dirty="0">
              <a:solidFill>
                <a:srgbClr val="C00000"/>
              </a:solidFill>
            </a:endParaRPr>
          </a:p>
        </p:txBody>
      </p:sp>
      <p:sp>
        <p:nvSpPr>
          <p:cNvPr id="15" name="Rectangle 14"/>
          <p:cNvSpPr/>
          <p:nvPr/>
        </p:nvSpPr>
        <p:spPr>
          <a:xfrm>
            <a:off x="90725" y="2262250"/>
            <a:ext cx="529312" cy="769441"/>
          </a:xfrm>
          <a:prstGeom prst="rect">
            <a:avLst/>
          </a:prstGeom>
        </p:spPr>
        <p:txBody>
          <a:bodyPr wrap="none">
            <a:spAutoFit/>
          </a:bodyPr>
          <a:lstStyle/>
          <a:p>
            <a:pPr algn="just"/>
            <a:r>
              <a:rPr lang="en-CA" sz="4400" b="1" dirty="0">
                <a:ln w="10541" cmpd="sng">
                  <a:solidFill>
                    <a:srgbClr val="7D7D7D">
                      <a:tint val="100000"/>
                      <a:shade val="100000"/>
                      <a:satMod val="110000"/>
                    </a:srgbClr>
                  </a:solidFill>
                  <a:prstDash val="solid"/>
                </a:ln>
                <a:solidFill>
                  <a:srgbClr val="C00000"/>
                </a:solidFill>
              </a:rPr>
              <a:t>F</a:t>
            </a:r>
            <a:endParaRPr lang="fr-CA" sz="4400" dirty="0">
              <a:solidFill>
                <a:srgbClr val="C00000"/>
              </a:solidFill>
            </a:endParaRPr>
          </a:p>
        </p:txBody>
      </p:sp>
      <p:sp>
        <p:nvSpPr>
          <p:cNvPr id="16" name="Rectangle 15"/>
          <p:cNvSpPr/>
          <p:nvPr/>
        </p:nvSpPr>
        <p:spPr>
          <a:xfrm>
            <a:off x="59467" y="2811959"/>
            <a:ext cx="591829" cy="769441"/>
          </a:xfrm>
          <a:prstGeom prst="rect">
            <a:avLst/>
          </a:prstGeom>
        </p:spPr>
        <p:txBody>
          <a:bodyPr wrap="none">
            <a:spAutoFit/>
          </a:bodyPr>
          <a:lstStyle/>
          <a:p>
            <a:pPr algn="just"/>
            <a:r>
              <a:rPr lang="en-CA" sz="4400" b="1" dirty="0">
                <a:ln w="10541" cmpd="sng">
                  <a:solidFill>
                    <a:srgbClr val="7D7D7D">
                      <a:tint val="100000"/>
                      <a:shade val="100000"/>
                      <a:satMod val="110000"/>
                    </a:srgbClr>
                  </a:solidFill>
                  <a:prstDash val="solid"/>
                </a:ln>
                <a:solidFill>
                  <a:srgbClr val="C00000"/>
                </a:solidFill>
              </a:rPr>
              <a:t>R</a:t>
            </a:r>
            <a:endParaRPr lang="fr-CA" sz="4400" dirty="0">
              <a:solidFill>
                <a:srgbClr val="C00000"/>
              </a:solidFill>
            </a:endParaRPr>
          </a:p>
        </p:txBody>
      </p:sp>
      <p:sp>
        <p:nvSpPr>
          <p:cNvPr id="17" name="Rectangle 16"/>
          <p:cNvSpPr/>
          <p:nvPr/>
        </p:nvSpPr>
        <p:spPr>
          <a:xfrm>
            <a:off x="111100" y="3345359"/>
            <a:ext cx="404278" cy="769441"/>
          </a:xfrm>
          <a:prstGeom prst="rect">
            <a:avLst/>
          </a:prstGeom>
        </p:spPr>
        <p:txBody>
          <a:bodyPr wrap="none">
            <a:spAutoFit/>
          </a:bodyPr>
          <a:lstStyle/>
          <a:p>
            <a:pPr algn="just"/>
            <a:r>
              <a:rPr lang="en-CA" sz="4400" b="1" dirty="0">
                <a:ln w="10541" cmpd="sng">
                  <a:solidFill>
                    <a:srgbClr val="7D7D7D">
                      <a:tint val="100000"/>
                      <a:shade val="100000"/>
                      <a:satMod val="110000"/>
                    </a:srgbClr>
                  </a:solidFill>
                  <a:prstDash val="solid"/>
                </a:ln>
                <a:solidFill>
                  <a:srgbClr val="C00000"/>
                </a:solidFill>
              </a:rPr>
              <a:t>I</a:t>
            </a:r>
            <a:endParaRPr lang="fr-CA" sz="4400" dirty="0">
              <a:solidFill>
                <a:srgbClr val="C00000"/>
              </a:solidFill>
            </a:endParaRPr>
          </a:p>
        </p:txBody>
      </p:sp>
      <p:sp>
        <p:nvSpPr>
          <p:cNvPr id="18" name="Rectangle 17"/>
          <p:cNvSpPr/>
          <p:nvPr/>
        </p:nvSpPr>
        <p:spPr>
          <a:xfrm>
            <a:off x="667325" y="5836722"/>
            <a:ext cx="6244786" cy="769441"/>
          </a:xfrm>
          <a:prstGeom prst="rect">
            <a:avLst/>
          </a:prstGeom>
        </p:spPr>
        <p:txBody>
          <a:bodyPr wrap="none">
            <a:spAutoFit/>
          </a:bodyPr>
          <a:lstStyle/>
          <a:p>
            <a:pPr algn="just"/>
            <a:r>
              <a:rPr lang="en-CA" sz="4400" b="1" dirty="0">
                <a:ln w="10541" cmpd="sng">
                  <a:solidFill>
                    <a:srgbClr val="7D7D7D">
                      <a:tint val="100000"/>
                      <a:shade val="100000"/>
                      <a:satMod val="110000"/>
                    </a:srgbClr>
                  </a:solidFill>
                  <a:prstDash val="solid"/>
                </a:ln>
                <a:solidFill>
                  <a:srgbClr val="C00000"/>
                </a:solidFill>
              </a:rPr>
              <a:t>FAMILY  PROMOTION</a:t>
            </a:r>
            <a:endParaRPr lang="fr-CA" sz="4400" dirty="0">
              <a:solidFill>
                <a:srgbClr val="C00000"/>
              </a:solidFill>
            </a:endParaRPr>
          </a:p>
        </p:txBody>
      </p:sp>
      <p:sp>
        <p:nvSpPr>
          <p:cNvPr id="19" name="Rectangle 18"/>
          <p:cNvSpPr/>
          <p:nvPr/>
        </p:nvSpPr>
        <p:spPr>
          <a:xfrm>
            <a:off x="28340" y="5110784"/>
            <a:ext cx="591829" cy="769441"/>
          </a:xfrm>
          <a:prstGeom prst="rect">
            <a:avLst/>
          </a:prstGeom>
        </p:spPr>
        <p:txBody>
          <a:bodyPr wrap="none">
            <a:spAutoFit/>
          </a:bodyPr>
          <a:lstStyle/>
          <a:p>
            <a:pPr algn="just"/>
            <a:r>
              <a:rPr lang="en-CA" sz="4400" b="1" dirty="0">
                <a:ln w="10541" cmpd="sng">
                  <a:solidFill>
                    <a:srgbClr val="7D7D7D">
                      <a:tint val="100000"/>
                      <a:shade val="100000"/>
                      <a:satMod val="110000"/>
                    </a:srgbClr>
                  </a:solidFill>
                  <a:prstDash val="solid"/>
                </a:ln>
                <a:solidFill>
                  <a:srgbClr val="C00000"/>
                </a:solidFill>
              </a:rPr>
              <a:t>Y</a:t>
            </a:r>
            <a:endParaRPr lang="fr-CA" sz="4400" dirty="0">
              <a:solidFill>
                <a:srgbClr val="C00000"/>
              </a:solidFill>
            </a:endParaRPr>
          </a:p>
        </p:txBody>
      </p:sp>
      <p:sp>
        <p:nvSpPr>
          <p:cNvPr id="20" name="Rectangle 19"/>
          <p:cNvSpPr/>
          <p:nvPr/>
        </p:nvSpPr>
        <p:spPr>
          <a:xfrm>
            <a:off x="28209" y="4502132"/>
            <a:ext cx="591829" cy="769441"/>
          </a:xfrm>
          <a:prstGeom prst="rect">
            <a:avLst/>
          </a:prstGeom>
        </p:spPr>
        <p:txBody>
          <a:bodyPr wrap="none">
            <a:spAutoFit/>
          </a:bodyPr>
          <a:lstStyle/>
          <a:p>
            <a:pPr algn="just"/>
            <a:r>
              <a:rPr lang="en-CA" sz="4400" b="1" dirty="0">
                <a:ln w="10541" cmpd="sng">
                  <a:solidFill>
                    <a:srgbClr val="7D7D7D">
                      <a:tint val="100000"/>
                      <a:shade val="100000"/>
                      <a:satMod val="110000"/>
                    </a:srgbClr>
                  </a:solidFill>
                  <a:prstDash val="solid"/>
                </a:ln>
                <a:solidFill>
                  <a:srgbClr val="C00000"/>
                </a:solidFill>
              </a:rPr>
              <a:t>A</a:t>
            </a:r>
            <a:endParaRPr lang="fr-CA" sz="4400" dirty="0">
              <a:solidFill>
                <a:srgbClr val="C00000"/>
              </a:solidFill>
            </a:endParaRPr>
          </a:p>
        </p:txBody>
      </p:sp>
    </p:spTree>
    <p:extLst>
      <p:ext uri="{BB962C8B-B14F-4D97-AF65-F5344CB8AC3E}">
        <p14:creationId xmlns:p14="http://schemas.microsoft.com/office/powerpoint/2010/main" val="1994807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srcRect/>
          <a:stretch>
            <a:fillRect/>
          </a:stretch>
        </p:blipFill>
        <p:spPr bwMode="auto">
          <a:xfrm>
            <a:off x="1065625" y="770748"/>
            <a:ext cx="8436425" cy="5964152"/>
          </a:xfrm>
          <a:prstGeom prst="rect">
            <a:avLst/>
          </a:prstGeom>
          <a:noFill/>
          <a:ln w="9525">
            <a:noFill/>
            <a:miter lim="800000"/>
            <a:headEnd/>
            <a:tailEnd/>
          </a:ln>
          <a:effectLst>
            <a:softEdge rad="1270000"/>
          </a:effectLst>
        </p:spPr>
      </p:pic>
      <p:pic>
        <p:nvPicPr>
          <p:cNvPr id="8" name="Picture 2"/>
          <p:cNvPicPr>
            <a:picLocks noChangeAspect="1" noChangeArrowheads="1"/>
          </p:cNvPicPr>
          <p:nvPr/>
        </p:nvPicPr>
        <p:blipFill rotWithShape="1">
          <a:blip r:embed="rId4">
            <a:clrChange>
              <a:clrFrom>
                <a:srgbClr val="E8E8E8"/>
              </a:clrFrom>
              <a:clrTo>
                <a:srgbClr val="E8E8E8">
                  <a:alpha val="0"/>
                </a:srgbClr>
              </a:clrTo>
            </a:clrChange>
            <a:extLst>
              <a:ext uri="{28A0092B-C50C-407E-A947-70E740481C1C}">
                <a14:useLocalDpi xmlns:a14="http://schemas.microsoft.com/office/drawing/2010/main" val="0"/>
              </a:ext>
            </a:extLst>
          </a:blip>
          <a:srcRect l="10302" t="4721" r="9694"/>
          <a:stretch/>
        </p:blipFill>
        <p:spPr bwMode="auto">
          <a:xfrm>
            <a:off x="755075" y="0"/>
            <a:ext cx="1173926" cy="2961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2438400" y="457200"/>
            <a:ext cx="7214999" cy="1143000"/>
          </a:xfrm>
          <a:prstGeom prst="rect">
            <a:avLst/>
          </a:prstGeom>
        </p:spPr>
        <p:txBody>
          <a:bodyPr/>
          <a:lstStyle>
            <a:lvl1pPr algn="ctr" rtl="0" eaLnBrk="0" fontAlgn="base" hangingPunct="0">
              <a:spcBef>
                <a:spcPct val="0"/>
              </a:spcBef>
              <a:spcAft>
                <a:spcPct val="0"/>
              </a:spcAft>
              <a:defRPr sz="4400" b="1">
                <a:solidFill>
                  <a:schemeClr val="bg1"/>
                </a:solidFill>
                <a:effectLst>
                  <a:outerShdw blurRad="38100" dist="38100" dir="2700000" algn="tl">
                    <a:srgbClr val="000000">
                      <a:alpha val="43137"/>
                    </a:srgbClr>
                  </a:outerShdw>
                </a:effectLst>
                <a:latin typeface="+mj-lt"/>
                <a:ea typeface="+mj-ea"/>
                <a:cs typeface="+mj-cs"/>
              </a:defRPr>
            </a:lvl1pPr>
            <a:lvl2pPr algn="ctr" rtl="0" eaLnBrk="0" fontAlgn="base" hangingPunct="0">
              <a:spcBef>
                <a:spcPct val="0"/>
              </a:spcBef>
              <a:spcAft>
                <a:spcPct val="0"/>
              </a:spcAft>
              <a:defRPr sz="4400" b="1">
                <a:solidFill>
                  <a:schemeClr val="bg1"/>
                </a:solidFill>
                <a:latin typeface="Trump Mediaeval" charset="0"/>
              </a:defRPr>
            </a:lvl2pPr>
            <a:lvl3pPr algn="ctr" rtl="0" eaLnBrk="0" fontAlgn="base" hangingPunct="0">
              <a:spcBef>
                <a:spcPct val="0"/>
              </a:spcBef>
              <a:spcAft>
                <a:spcPct val="0"/>
              </a:spcAft>
              <a:defRPr sz="4400" b="1">
                <a:solidFill>
                  <a:schemeClr val="bg1"/>
                </a:solidFill>
                <a:latin typeface="Trump Mediaeval" charset="0"/>
              </a:defRPr>
            </a:lvl3pPr>
            <a:lvl4pPr algn="ctr" rtl="0" eaLnBrk="0" fontAlgn="base" hangingPunct="0">
              <a:spcBef>
                <a:spcPct val="0"/>
              </a:spcBef>
              <a:spcAft>
                <a:spcPct val="0"/>
              </a:spcAft>
              <a:defRPr sz="4400" b="1">
                <a:solidFill>
                  <a:schemeClr val="bg1"/>
                </a:solidFill>
                <a:latin typeface="Trump Mediaeval" charset="0"/>
              </a:defRPr>
            </a:lvl4pPr>
            <a:lvl5pPr algn="ctr" rtl="0" eaLnBrk="0" fontAlgn="base" hangingPunct="0">
              <a:spcBef>
                <a:spcPct val="0"/>
              </a:spcBef>
              <a:spcAft>
                <a:spcPct val="0"/>
              </a:spcAft>
              <a:defRPr sz="4400" b="1">
                <a:solidFill>
                  <a:schemeClr val="bg1"/>
                </a:solidFill>
                <a:latin typeface="Trump Mediaeval" charset="0"/>
              </a:defRPr>
            </a:lvl5pPr>
            <a:lvl6pPr marL="457200" algn="ctr" rtl="0" fontAlgn="base">
              <a:spcBef>
                <a:spcPct val="0"/>
              </a:spcBef>
              <a:spcAft>
                <a:spcPct val="0"/>
              </a:spcAft>
              <a:defRPr sz="4400">
                <a:solidFill>
                  <a:schemeClr val="bg1"/>
                </a:solidFill>
                <a:latin typeface="Trump Mediaeval" charset="0"/>
              </a:defRPr>
            </a:lvl6pPr>
            <a:lvl7pPr marL="914400" algn="ctr" rtl="0" fontAlgn="base">
              <a:spcBef>
                <a:spcPct val="0"/>
              </a:spcBef>
              <a:spcAft>
                <a:spcPct val="0"/>
              </a:spcAft>
              <a:defRPr sz="4400">
                <a:solidFill>
                  <a:schemeClr val="bg1"/>
                </a:solidFill>
                <a:latin typeface="Trump Mediaeval" charset="0"/>
              </a:defRPr>
            </a:lvl7pPr>
            <a:lvl8pPr marL="1371600" algn="ctr" rtl="0" fontAlgn="base">
              <a:spcBef>
                <a:spcPct val="0"/>
              </a:spcBef>
              <a:spcAft>
                <a:spcPct val="0"/>
              </a:spcAft>
              <a:defRPr sz="4400">
                <a:solidFill>
                  <a:schemeClr val="bg1"/>
                </a:solidFill>
                <a:latin typeface="Trump Mediaeval" charset="0"/>
              </a:defRPr>
            </a:lvl8pPr>
            <a:lvl9pPr marL="1828800" algn="ctr" rtl="0" fontAlgn="base">
              <a:spcBef>
                <a:spcPct val="0"/>
              </a:spcBef>
              <a:spcAft>
                <a:spcPct val="0"/>
              </a:spcAft>
              <a:defRPr sz="4400">
                <a:solidFill>
                  <a:schemeClr val="bg1"/>
                </a:solidFill>
                <a:latin typeface="Trump Mediaeval" charset="0"/>
              </a:defRPr>
            </a:lvl9pPr>
          </a:lstStyle>
          <a:p>
            <a:pPr algn="l"/>
            <a:endParaRPr lang="en-US" sz="2400" kern="1200" dirty="0">
              <a:ln w="11430"/>
              <a:solidFill>
                <a:schemeClr val="accent6"/>
              </a:solidFill>
              <a:effectLst>
                <a:outerShdw blurRad="80000" dist="40000" dir="5040000" algn="tl">
                  <a:srgbClr val="000000">
                    <a:alpha val="30000"/>
                  </a:srgbClr>
                </a:outerShdw>
              </a:effectLst>
              <a:latin typeface="Times" pitchFamily="18" charset="0"/>
              <a:ea typeface="+mn-ea"/>
              <a:cs typeface="+mn-cs"/>
            </a:endParaRPr>
          </a:p>
        </p:txBody>
      </p:sp>
      <p:sp>
        <p:nvSpPr>
          <p:cNvPr id="3" name="Rectangle 2"/>
          <p:cNvSpPr/>
          <p:nvPr/>
        </p:nvSpPr>
        <p:spPr>
          <a:xfrm>
            <a:off x="1024288" y="-456074"/>
            <a:ext cx="7696200" cy="6370975"/>
          </a:xfrm>
          <a:prstGeom prst="rect">
            <a:avLst/>
          </a:prstGeom>
        </p:spPr>
        <p:txBody>
          <a:bodyPr wrap="square">
            <a:spAutoFit/>
          </a:bodyPr>
          <a:lstStyle/>
          <a:p>
            <a:r>
              <a:rPr lang="en-CA" dirty="0">
                <a:solidFill>
                  <a:schemeClr val="accent3">
                    <a:lumMod val="20000"/>
                    <a:lumOff val="80000"/>
                  </a:schemeClr>
                </a:solidFill>
              </a:rPr>
              <a:t>		</a:t>
            </a:r>
          </a:p>
          <a:p>
            <a:endParaRPr lang="en-CA" dirty="0">
              <a:solidFill>
                <a:schemeClr val="accent3">
                  <a:lumMod val="20000"/>
                  <a:lumOff val="80000"/>
                </a:schemeClr>
              </a:solidFill>
            </a:endParaRPr>
          </a:p>
          <a:p>
            <a:r>
              <a:rPr lang="en-CA" dirty="0">
                <a:solidFill>
                  <a:schemeClr val="accent3">
                    <a:lumMod val="20000"/>
                    <a:lumOff val="80000"/>
                  </a:schemeClr>
                </a:solidFill>
              </a:rPr>
              <a:t>		</a:t>
            </a:r>
            <a:r>
              <a:rPr lang="en-CA" b="1" dirty="0">
                <a:solidFill>
                  <a:schemeClr val="accent3">
                    <a:lumMod val="20000"/>
                    <a:lumOff val="80000"/>
                  </a:schemeClr>
                </a:solidFill>
                <a:effectLst>
                  <a:outerShdw blurRad="38100" dist="38100" dir="2700000" algn="tl">
                    <a:srgbClr val="000000">
                      <a:alpha val="43137"/>
                    </a:srgbClr>
                  </a:outerShdw>
                </a:effectLst>
              </a:rPr>
              <a:t>Why:</a:t>
            </a:r>
            <a:r>
              <a:rPr lang="en-CA" b="1" dirty="0">
                <a:solidFill>
                  <a:schemeClr val="accent3">
                    <a:lumMod val="20000"/>
                    <a:lumOff val="80000"/>
                  </a:schemeClr>
                </a:solidFill>
              </a:rPr>
              <a:t> 	To recognize, pay tribute and pray 			for the repose of souls of our deceased 			members and to bring aid and support to 			our widows</a:t>
            </a:r>
          </a:p>
          <a:p>
            <a:endParaRPr lang="en-CA" b="1" dirty="0">
              <a:solidFill>
                <a:schemeClr val="accent3">
                  <a:lumMod val="20000"/>
                  <a:lumOff val="80000"/>
                </a:schemeClr>
              </a:solidFill>
            </a:endParaRPr>
          </a:p>
          <a:p>
            <a:r>
              <a:rPr lang="en-CA" dirty="0">
                <a:solidFill>
                  <a:schemeClr val="accent3">
                    <a:lumMod val="20000"/>
                    <a:lumOff val="80000"/>
                  </a:schemeClr>
                </a:solidFill>
              </a:rPr>
              <a:t>	</a:t>
            </a:r>
            <a:r>
              <a:rPr lang="en-CA" b="1" dirty="0">
                <a:solidFill>
                  <a:schemeClr val="accent3">
                    <a:lumMod val="20000"/>
                    <a:lumOff val="80000"/>
                  </a:schemeClr>
                </a:solidFill>
              </a:rPr>
              <a:t>How: 	To annually clean the headstones of our   	deceased members and pray for the repose of their souls.  Together</a:t>
            </a:r>
            <a:r>
              <a:rPr lang="en-US" b="1" dirty="0">
                <a:solidFill>
                  <a:schemeClr val="accent3">
                    <a:lumMod val="20000"/>
                    <a:lumOff val="80000"/>
                  </a:schemeClr>
                </a:solidFill>
              </a:rPr>
              <a:t> you recite “Lord’s prayer” in memory of deceased member.  Invite widow or family member to place KC flag at head stone.</a:t>
            </a:r>
            <a:endParaRPr lang="en-CA" b="1" dirty="0">
              <a:solidFill>
                <a:schemeClr val="accent3">
                  <a:lumMod val="20000"/>
                  <a:lumOff val="80000"/>
                </a:schemeClr>
              </a:solidFill>
            </a:endParaRPr>
          </a:p>
          <a:p>
            <a:endParaRPr lang="en-CA" sz="1200" b="1" dirty="0">
              <a:solidFill>
                <a:schemeClr val="accent3">
                  <a:lumMod val="20000"/>
                  <a:lumOff val="80000"/>
                </a:schemeClr>
              </a:solidFill>
            </a:endParaRPr>
          </a:p>
          <a:p>
            <a:r>
              <a:rPr lang="en-CA" b="1" dirty="0">
                <a:solidFill>
                  <a:schemeClr val="accent3">
                    <a:lumMod val="20000"/>
                    <a:lumOff val="80000"/>
                  </a:schemeClr>
                </a:solidFill>
              </a:rPr>
              <a:t>When:  Anytime it is convenient for the council.</a:t>
            </a:r>
          </a:p>
          <a:p>
            <a:endParaRPr lang="en-CA" sz="1200" dirty="0">
              <a:solidFill>
                <a:schemeClr val="accent3">
                  <a:lumMod val="20000"/>
                  <a:lumOff val="80000"/>
                </a:schemeClr>
              </a:solidFill>
            </a:endParaRPr>
          </a:p>
          <a:p>
            <a:r>
              <a:rPr lang="en-CA" b="1" dirty="0">
                <a:solidFill>
                  <a:schemeClr val="accent3">
                    <a:lumMod val="20000"/>
                    <a:lumOff val="80000"/>
                  </a:schemeClr>
                </a:solidFill>
              </a:rPr>
              <a:t>Who: 	Council members, Squires and parish community</a:t>
            </a:r>
          </a:p>
          <a:p>
            <a:endParaRPr lang="en-CA" sz="1400" b="1" dirty="0">
              <a:solidFill>
                <a:schemeClr val="accent3">
                  <a:lumMod val="20000"/>
                  <a:lumOff val="80000"/>
                </a:schemeClr>
              </a:solidFill>
            </a:endParaRPr>
          </a:p>
          <a:p>
            <a:r>
              <a:rPr lang="en-CA" b="1" dirty="0">
                <a:solidFill>
                  <a:schemeClr val="accent3">
                    <a:lumMod val="20000"/>
                    <a:lumOff val="80000"/>
                  </a:schemeClr>
                </a:solidFill>
              </a:rPr>
              <a:t>Where: Local cemetery</a:t>
            </a:r>
          </a:p>
        </p:txBody>
      </p:sp>
      <p:sp>
        <p:nvSpPr>
          <p:cNvPr id="11" name="Rectangle 10"/>
          <p:cNvSpPr/>
          <p:nvPr/>
        </p:nvSpPr>
        <p:spPr>
          <a:xfrm>
            <a:off x="0" y="-81617"/>
            <a:ext cx="623889" cy="6863417"/>
          </a:xfrm>
          <a:prstGeom prst="rect">
            <a:avLst/>
          </a:prstGeom>
        </p:spPr>
        <p:txBody>
          <a:bodyPr wrap="none">
            <a:spAutoFit/>
          </a:bodyPr>
          <a:lstStyle/>
          <a:p>
            <a:pPr algn="just"/>
            <a:r>
              <a:rPr lang="en-CA" sz="4400" b="1" dirty="0">
                <a:ln w="10541" cmpd="sng">
                  <a:solidFill>
                    <a:srgbClr val="7D7D7D">
                      <a:tint val="100000"/>
                      <a:shade val="100000"/>
                      <a:satMod val="110000"/>
                    </a:srgbClr>
                  </a:solidFill>
                  <a:prstDash val="solid"/>
                </a:ln>
                <a:solidFill>
                  <a:srgbClr val="C00000"/>
                </a:solidFill>
              </a:rPr>
              <a:t>H</a:t>
            </a:r>
          </a:p>
          <a:p>
            <a:pPr algn="just"/>
            <a:r>
              <a:rPr lang="en-CA" sz="4400" b="1" dirty="0">
                <a:ln w="10541" cmpd="sng">
                  <a:solidFill>
                    <a:srgbClr val="7D7D7D">
                      <a:tint val="100000"/>
                      <a:shade val="100000"/>
                      <a:satMod val="110000"/>
                    </a:srgbClr>
                  </a:solidFill>
                  <a:prstDash val="solid"/>
                </a:ln>
                <a:solidFill>
                  <a:srgbClr val="C00000"/>
                </a:solidFill>
              </a:rPr>
              <a:t>E</a:t>
            </a:r>
          </a:p>
          <a:p>
            <a:pPr algn="just"/>
            <a:r>
              <a:rPr lang="en-CA" sz="4400" b="1" dirty="0">
                <a:ln w="10541" cmpd="sng">
                  <a:solidFill>
                    <a:srgbClr val="7D7D7D">
                      <a:tint val="100000"/>
                      <a:shade val="100000"/>
                      <a:satMod val="110000"/>
                    </a:srgbClr>
                  </a:solidFill>
                  <a:prstDash val="solid"/>
                </a:ln>
                <a:solidFill>
                  <a:srgbClr val="C00000"/>
                </a:solidFill>
              </a:rPr>
              <a:t>A</a:t>
            </a:r>
          </a:p>
          <a:p>
            <a:pPr algn="just"/>
            <a:r>
              <a:rPr lang="en-CA" sz="4400" b="1" dirty="0">
                <a:ln w="10541" cmpd="sng">
                  <a:solidFill>
                    <a:srgbClr val="7D7D7D">
                      <a:tint val="100000"/>
                      <a:shade val="100000"/>
                      <a:satMod val="110000"/>
                    </a:srgbClr>
                  </a:solidFill>
                  <a:prstDash val="solid"/>
                </a:ln>
                <a:solidFill>
                  <a:srgbClr val="C00000"/>
                </a:solidFill>
              </a:rPr>
              <a:t>D</a:t>
            </a:r>
          </a:p>
          <a:p>
            <a:pPr algn="just"/>
            <a:r>
              <a:rPr lang="en-CA" sz="4400" b="1" dirty="0">
                <a:ln w="10541" cmpd="sng">
                  <a:solidFill>
                    <a:srgbClr val="7D7D7D">
                      <a:tint val="100000"/>
                      <a:shade val="100000"/>
                      <a:satMod val="110000"/>
                    </a:srgbClr>
                  </a:solidFill>
                  <a:prstDash val="solid"/>
                </a:ln>
                <a:solidFill>
                  <a:srgbClr val="C00000"/>
                </a:solidFill>
              </a:rPr>
              <a:t>S</a:t>
            </a:r>
          </a:p>
          <a:p>
            <a:pPr algn="just"/>
            <a:r>
              <a:rPr lang="en-CA" sz="4400" b="1" dirty="0">
                <a:ln w="10541" cmpd="sng">
                  <a:solidFill>
                    <a:srgbClr val="7D7D7D">
                      <a:tint val="100000"/>
                      <a:shade val="100000"/>
                      <a:satMod val="110000"/>
                    </a:srgbClr>
                  </a:solidFill>
                  <a:prstDash val="solid"/>
                </a:ln>
                <a:solidFill>
                  <a:srgbClr val="C00000"/>
                </a:solidFill>
              </a:rPr>
              <a:t>T</a:t>
            </a:r>
          </a:p>
          <a:p>
            <a:pPr algn="just"/>
            <a:r>
              <a:rPr lang="en-CA" sz="4400" b="1" dirty="0">
                <a:ln w="10541" cmpd="sng">
                  <a:solidFill>
                    <a:srgbClr val="7D7D7D">
                      <a:tint val="100000"/>
                      <a:shade val="100000"/>
                      <a:satMod val="110000"/>
                    </a:srgbClr>
                  </a:solidFill>
                  <a:prstDash val="solid"/>
                </a:ln>
                <a:solidFill>
                  <a:srgbClr val="C00000"/>
                </a:solidFill>
              </a:rPr>
              <a:t>O</a:t>
            </a:r>
          </a:p>
          <a:p>
            <a:pPr algn="just"/>
            <a:r>
              <a:rPr lang="en-CA" sz="4400" b="1" dirty="0">
                <a:ln w="10541" cmpd="sng">
                  <a:solidFill>
                    <a:srgbClr val="7D7D7D">
                      <a:tint val="100000"/>
                      <a:shade val="100000"/>
                      <a:satMod val="110000"/>
                    </a:srgbClr>
                  </a:solidFill>
                  <a:prstDash val="solid"/>
                </a:ln>
                <a:solidFill>
                  <a:srgbClr val="C00000"/>
                </a:solidFill>
              </a:rPr>
              <a:t>N</a:t>
            </a:r>
          </a:p>
          <a:p>
            <a:pPr algn="just"/>
            <a:r>
              <a:rPr lang="en-CA" sz="4400" b="1" dirty="0">
                <a:ln w="10541" cmpd="sng">
                  <a:solidFill>
                    <a:srgbClr val="7D7D7D">
                      <a:tint val="100000"/>
                      <a:shade val="100000"/>
                      <a:satMod val="110000"/>
                    </a:srgbClr>
                  </a:solidFill>
                  <a:prstDash val="solid"/>
                </a:ln>
                <a:solidFill>
                  <a:srgbClr val="C00000"/>
                </a:solidFill>
              </a:rPr>
              <a:t>E</a:t>
            </a:r>
          </a:p>
          <a:p>
            <a:pPr algn="just"/>
            <a:endParaRPr lang="fr-CA" sz="4400" dirty="0"/>
          </a:p>
        </p:txBody>
      </p:sp>
      <p:sp>
        <p:nvSpPr>
          <p:cNvPr id="13" name="Rectangle 12"/>
          <p:cNvSpPr/>
          <p:nvPr/>
        </p:nvSpPr>
        <p:spPr>
          <a:xfrm>
            <a:off x="1024288" y="5914901"/>
            <a:ext cx="3349891" cy="769441"/>
          </a:xfrm>
          <a:prstGeom prst="rect">
            <a:avLst/>
          </a:prstGeom>
        </p:spPr>
        <p:txBody>
          <a:bodyPr wrap="none">
            <a:spAutoFit/>
          </a:bodyPr>
          <a:lstStyle/>
          <a:p>
            <a:pPr algn="just"/>
            <a:r>
              <a:rPr lang="en-CA" sz="4400" b="1" dirty="0">
                <a:ln w="10541" cmpd="sng">
                  <a:solidFill>
                    <a:srgbClr val="7D7D7D">
                      <a:tint val="100000"/>
                      <a:shade val="100000"/>
                      <a:satMod val="110000"/>
                    </a:srgbClr>
                  </a:solidFill>
                  <a:prstDash val="solid"/>
                </a:ln>
                <a:solidFill>
                  <a:srgbClr val="C00000"/>
                </a:solidFill>
              </a:rPr>
              <a:t>CLEAN-UP  </a:t>
            </a:r>
            <a:endParaRPr lang="fr-CA" sz="4400" dirty="0">
              <a:solidFill>
                <a:srgbClr val="C00000"/>
              </a:solidFill>
            </a:endParaRPr>
          </a:p>
        </p:txBody>
      </p:sp>
    </p:spTree>
    <p:extLst>
      <p:ext uri="{BB962C8B-B14F-4D97-AF65-F5344CB8AC3E}">
        <p14:creationId xmlns:p14="http://schemas.microsoft.com/office/powerpoint/2010/main" val="1523870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122" y="38815"/>
            <a:ext cx="8370127" cy="5823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121" y="2700338"/>
            <a:ext cx="8370127" cy="32099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1"/>
          <p:cNvSpPr>
            <a:spLocks noChangeArrowheads="1"/>
          </p:cNvSpPr>
          <p:nvPr/>
        </p:nvSpPr>
        <p:spPr bwMode="auto">
          <a:xfrm>
            <a:off x="1600200" y="24717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1200" b="0" i="0" u="none" strike="noStrike" cap="none" normalizeH="0" baseline="0">
                <a:ln>
                  <a:noFill/>
                </a:ln>
                <a:solidFill>
                  <a:srgbClr val="002060"/>
                </a:solidFill>
                <a:effectLst/>
                <a:latin typeface="Calibri"/>
                <a:ea typeface="Times New Roman" pitchFamily="18" charset="0"/>
                <a:cs typeface="Arial" pitchFamily="34" charset="0"/>
              </a:rPr>
              <a:t> </a:t>
            </a:r>
            <a:endParaRPr kumimoji="0" lang="en-CA" altLang="en-US" sz="7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1800" b="0" i="0" u="none" strike="noStrike" cap="none" normalizeH="0" baseline="0">
              <a:ln>
                <a:noFill/>
              </a:ln>
              <a:solidFill>
                <a:schemeClr val="tx1"/>
              </a:solidFill>
              <a:effectLst/>
              <a:latin typeface="Arial" pitchFamily="34" charset="0"/>
              <a:cs typeface="Arial" pitchFamily="34" charset="0"/>
            </a:endParaRPr>
          </a:p>
        </p:txBody>
      </p:sp>
      <p:pic>
        <p:nvPicPr>
          <p:cNvPr id="2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6896" r="14781" b="12962"/>
          <a:stretch/>
        </p:blipFill>
        <p:spPr bwMode="auto">
          <a:xfrm>
            <a:off x="750121" y="-125683"/>
            <a:ext cx="6553200" cy="3283005"/>
          </a:xfrm>
          <a:prstGeom prst="rect">
            <a:avLst/>
          </a:prstGeom>
          <a:noFill/>
          <a:ln>
            <a:noFill/>
          </a:ln>
          <a:effectLst>
            <a:glow rad="127000">
              <a:schemeClr val="accent1">
                <a:alpha val="0"/>
              </a:schemeClr>
            </a:glow>
            <a:softEdge rad="4572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ectangle 22"/>
          <p:cNvSpPr/>
          <p:nvPr/>
        </p:nvSpPr>
        <p:spPr>
          <a:xfrm>
            <a:off x="-39806" y="83117"/>
            <a:ext cx="716863" cy="5509200"/>
          </a:xfrm>
          <a:prstGeom prst="rect">
            <a:avLst/>
          </a:prstGeom>
        </p:spPr>
        <p:txBody>
          <a:bodyPr wrap="none">
            <a:spAutoFit/>
          </a:bodyPr>
          <a:lstStyle/>
          <a:p>
            <a:pPr algn="ctr"/>
            <a:r>
              <a:rPr lang="en-CA" sz="4400" b="1" dirty="0">
                <a:ln w="10541" cmpd="sng">
                  <a:solidFill>
                    <a:srgbClr val="7D7D7D">
                      <a:tint val="100000"/>
                      <a:shade val="100000"/>
                      <a:satMod val="110000"/>
                    </a:srgbClr>
                  </a:solidFill>
                  <a:prstDash val="solid"/>
                </a:ln>
                <a:solidFill>
                  <a:srgbClr val="C00000"/>
                </a:solidFill>
              </a:rPr>
              <a:t>C</a:t>
            </a:r>
          </a:p>
          <a:p>
            <a:pPr algn="ctr"/>
            <a:r>
              <a:rPr lang="en-CA" sz="4400" b="1" dirty="0">
                <a:ln w="10541" cmpd="sng">
                  <a:solidFill>
                    <a:srgbClr val="7D7D7D">
                      <a:tint val="100000"/>
                      <a:shade val="100000"/>
                      <a:satMod val="110000"/>
                    </a:srgbClr>
                  </a:solidFill>
                  <a:prstDash val="solid"/>
                </a:ln>
                <a:solidFill>
                  <a:srgbClr val="C00000"/>
                </a:solidFill>
              </a:rPr>
              <a:t>H</a:t>
            </a:r>
          </a:p>
          <a:p>
            <a:pPr algn="ctr"/>
            <a:r>
              <a:rPr lang="en-CA" sz="4400" b="1" dirty="0">
                <a:ln w="10541" cmpd="sng">
                  <a:solidFill>
                    <a:srgbClr val="7D7D7D">
                      <a:tint val="100000"/>
                      <a:shade val="100000"/>
                      <a:satMod val="110000"/>
                    </a:srgbClr>
                  </a:solidFill>
                  <a:prstDash val="solid"/>
                </a:ln>
                <a:solidFill>
                  <a:srgbClr val="C00000"/>
                </a:solidFill>
              </a:rPr>
              <a:t>A</a:t>
            </a:r>
          </a:p>
          <a:p>
            <a:pPr algn="ctr"/>
            <a:r>
              <a:rPr lang="en-CA" sz="4400" b="1" dirty="0">
                <a:ln w="10541" cmpd="sng">
                  <a:solidFill>
                    <a:srgbClr val="7D7D7D">
                      <a:tint val="100000"/>
                      <a:shade val="100000"/>
                      <a:satMod val="110000"/>
                    </a:srgbClr>
                  </a:solidFill>
                  <a:prstDash val="solid"/>
                </a:ln>
                <a:solidFill>
                  <a:srgbClr val="C00000"/>
                </a:solidFill>
              </a:rPr>
              <a:t>I</a:t>
            </a:r>
          </a:p>
          <a:p>
            <a:pPr algn="ctr"/>
            <a:r>
              <a:rPr lang="en-CA" sz="4400" b="1" dirty="0">
                <a:ln w="10541" cmpd="sng">
                  <a:solidFill>
                    <a:srgbClr val="7D7D7D">
                      <a:tint val="100000"/>
                      <a:shade val="100000"/>
                      <a:satMod val="110000"/>
                    </a:srgbClr>
                  </a:solidFill>
                  <a:prstDash val="solid"/>
                </a:ln>
                <a:solidFill>
                  <a:srgbClr val="C00000"/>
                </a:solidFill>
              </a:rPr>
              <a:t>R</a:t>
            </a:r>
          </a:p>
          <a:p>
            <a:pPr algn="ctr"/>
            <a:r>
              <a:rPr lang="en-CA" sz="4400" b="1" dirty="0">
                <a:ln w="10541" cmpd="sng">
                  <a:solidFill>
                    <a:srgbClr val="7D7D7D">
                      <a:tint val="100000"/>
                      <a:shade val="100000"/>
                      <a:satMod val="110000"/>
                    </a:srgbClr>
                  </a:solidFill>
                  <a:prstDash val="solid"/>
                </a:ln>
                <a:solidFill>
                  <a:srgbClr val="C00000"/>
                </a:solidFill>
              </a:rPr>
              <a:t>M</a:t>
            </a:r>
          </a:p>
          <a:p>
            <a:pPr algn="ctr"/>
            <a:r>
              <a:rPr lang="en-CA" sz="4400" b="1" dirty="0">
                <a:ln w="10541" cmpd="sng">
                  <a:solidFill>
                    <a:srgbClr val="7D7D7D">
                      <a:tint val="100000"/>
                      <a:shade val="100000"/>
                      <a:satMod val="110000"/>
                    </a:srgbClr>
                  </a:solidFill>
                  <a:prstDash val="solid"/>
                </a:ln>
                <a:solidFill>
                  <a:srgbClr val="C00000"/>
                </a:solidFill>
              </a:rPr>
              <a:t>E</a:t>
            </a:r>
          </a:p>
          <a:p>
            <a:pPr algn="ctr"/>
            <a:r>
              <a:rPr lang="en-CA" sz="4400" b="1" dirty="0">
                <a:ln w="10541" cmpd="sng">
                  <a:solidFill>
                    <a:srgbClr val="7D7D7D">
                      <a:tint val="100000"/>
                      <a:shade val="100000"/>
                      <a:satMod val="110000"/>
                    </a:srgbClr>
                  </a:solidFill>
                  <a:prstDash val="solid"/>
                </a:ln>
                <a:solidFill>
                  <a:srgbClr val="C00000"/>
                </a:solidFill>
              </a:rPr>
              <a:t>N</a:t>
            </a:r>
            <a:endParaRPr lang="fr-CA" sz="4400" dirty="0">
              <a:solidFill>
                <a:srgbClr val="C00000"/>
              </a:solidFill>
            </a:endParaRPr>
          </a:p>
        </p:txBody>
      </p:sp>
      <p:sp>
        <p:nvSpPr>
          <p:cNvPr id="31" name="Rectangle 30"/>
          <p:cNvSpPr/>
          <p:nvPr/>
        </p:nvSpPr>
        <p:spPr>
          <a:xfrm>
            <a:off x="760546" y="5866534"/>
            <a:ext cx="3900491" cy="769441"/>
          </a:xfrm>
          <a:prstGeom prst="rect">
            <a:avLst/>
          </a:prstGeom>
        </p:spPr>
        <p:txBody>
          <a:bodyPr wrap="none">
            <a:spAutoFit/>
          </a:bodyPr>
          <a:lstStyle/>
          <a:p>
            <a:r>
              <a:rPr lang="en-CA" sz="4400" b="1" dirty="0">
                <a:ln w="10541" cmpd="sng">
                  <a:solidFill>
                    <a:srgbClr val="7D7D7D">
                      <a:tint val="100000"/>
                      <a:shade val="100000"/>
                      <a:satMod val="110000"/>
                    </a:srgbClr>
                  </a:solidFill>
                  <a:prstDash val="solid"/>
                </a:ln>
                <a:solidFill>
                  <a:srgbClr val="C00000"/>
                </a:solidFill>
              </a:rPr>
              <a:t> C O N T A C T</a:t>
            </a:r>
            <a:endParaRPr lang="fr-CA" sz="4400" dirty="0">
              <a:solidFill>
                <a:srgbClr val="C00000"/>
              </a:solidFill>
            </a:endParaRPr>
          </a:p>
        </p:txBody>
      </p:sp>
      <p:pic>
        <p:nvPicPr>
          <p:cNvPr id="1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128652"/>
            <a:ext cx="3601926" cy="4572000"/>
          </a:xfrm>
          <a:prstGeom prst="rect">
            <a:avLst/>
          </a:prstGeom>
          <a:noFill/>
          <a:ln>
            <a:noFill/>
          </a:ln>
          <a:effectLst>
            <a:softEdge rad="1270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1026713"/>
      </p:ext>
    </p:extLst>
  </p:cSld>
  <p:clrMapOvr>
    <a:masterClrMapping/>
  </p:clrMapOvr>
  <p:transition>
    <p:split orient="vert" dir="in"/>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3">
            <a:clrChange>
              <a:clrFrom>
                <a:srgbClr val="E8E8E8"/>
              </a:clrFrom>
              <a:clrTo>
                <a:srgbClr val="E8E8E8">
                  <a:alpha val="0"/>
                </a:srgbClr>
              </a:clrTo>
            </a:clrChange>
            <a:extLst>
              <a:ext uri="{28A0092B-C50C-407E-A947-70E740481C1C}">
                <a14:useLocalDpi xmlns:a14="http://schemas.microsoft.com/office/drawing/2010/main" val="0"/>
              </a:ext>
            </a:extLst>
          </a:blip>
          <a:srcRect l="10302" t="4721" r="9694"/>
          <a:stretch/>
        </p:blipFill>
        <p:spPr bwMode="auto">
          <a:xfrm>
            <a:off x="764473" y="0"/>
            <a:ext cx="1173926" cy="2961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1436" y="-228600"/>
            <a:ext cx="8402164" cy="2924175"/>
          </a:xfrm>
          <a:prstGeom prst="rect">
            <a:avLst/>
          </a:prstGeom>
          <a:noFill/>
          <a:ln>
            <a:noFill/>
          </a:ln>
          <a:effectLst>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263589" y="921841"/>
            <a:ext cx="7696199" cy="1143000"/>
          </a:xfrm>
        </p:spPr>
        <p:txBody>
          <a:bodyPr>
            <a:normAutofit fontScale="90000"/>
          </a:bodyPr>
          <a:lstStyle/>
          <a:p>
            <a:pPr lvl="1">
              <a:lnSpc>
                <a:spcPct val="90000"/>
              </a:lnSpc>
              <a:spcBef>
                <a:spcPct val="20000"/>
              </a:spcBef>
              <a:tabLst>
                <a:tab pos="1543050" algn="l"/>
              </a:tabLst>
            </a:pPr>
            <a:br>
              <a:rPr lang="fr-CA" sz="6000" kern="12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Harlow Solid Italic" pitchFamily="82" charset="0"/>
                <a:ea typeface="+mn-ea"/>
                <a:cs typeface="+mn-cs"/>
              </a:rPr>
            </a:br>
            <a:r>
              <a:rPr lang="fr-CA" sz="6000" u="sng" kern="1200"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Harlow Solid Italic" pitchFamily="82" charset="0"/>
                <a:ea typeface="+mn-ea"/>
                <a:cs typeface="+mn-cs"/>
              </a:rPr>
              <a:t>Featured</a:t>
            </a:r>
            <a:r>
              <a:rPr lang="fr-CA" sz="6000" u="sng" kern="12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Harlow Solid Italic" pitchFamily="82" charset="0"/>
                <a:ea typeface="+mn-ea"/>
                <a:cs typeface="+mn-cs"/>
              </a:rPr>
              <a:t> Program</a:t>
            </a:r>
            <a:br>
              <a:rPr lang="fr-CA" sz="6000" kern="12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Harlow Solid Italic" pitchFamily="82" charset="0"/>
                <a:ea typeface="+mn-ea"/>
                <a:cs typeface="+mn-cs"/>
              </a:rPr>
            </a:br>
            <a:endParaRPr lang="fr-CA" sz="6000" kern="12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Harlow Solid Italic" pitchFamily="82" charset="0"/>
              <a:ea typeface="+mn-ea"/>
              <a:cs typeface="+mn-cs"/>
            </a:endParaRPr>
          </a:p>
        </p:txBody>
      </p:sp>
      <p:sp>
        <p:nvSpPr>
          <p:cNvPr id="3" name="TextBox 2"/>
          <p:cNvSpPr txBox="1"/>
          <p:nvPr/>
        </p:nvSpPr>
        <p:spPr>
          <a:xfrm>
            <a:off x="739629" y="1492514"/>
            <a:ext cx="8422576" cy="4025717"/>
          </a:xfrm>
          <a:prstGeom prst="rect">
            <a:avLst/>
          </a:prstGeom>
          <a:noFill/>
        </p:spPr>
        <p:txBody>
          <a:bodyPr wrap="square" rtlCol="0">
            <a:spAutoFit/>
          </a:bodyPr>
          <a:lstStyle/>
          <a:p>
            <a:pPr lvl="1" eaLnBrk="0" hangingPunct="0">
              <a:lnSpc>
                <a:spcPct val="90000"/>
              </a:lnSpc>
              <a:spcBef>
                <a:spcPct val="20000"/>
              </a:spcBef>
              <a:tabLst>
                <a:tab pos="1543050" algn="l"/>
              </a:tabLst>
            </a:pPr>
            <a:r>
              <a:rPr lang="en-CA"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Harlow Solid Italic" pitchFamily="82" charset="0"/>
              </a:rPr>
              <a:t>         </a:t>
            </a:r>
          </a:p>
          <a:p>
            <a:pPr marL="1317625" lvl="1" indent="-344488" eaLnBrk="0" hangingPunct="0">
              <a:lnSpc>
                <a:spcPct val="90000"/>
              </a:lnSpc>
              <a:spcBef>
                <a:spcPct val="20000"/>
              </a:spcBef>
              <a:buFont typeface="Arial" panose="020B0604020202020204" pitchFamily="34" charset="0"/>
              <a:buChar char="•"/>
            </a:pPr>
            <a:r>
              <a:rPr lang="en-CA" b="1" dirty="0">
                <a:solidFill>
                  <a:schemeClr val="bg1"/>
                </a:solidFill>
                <a:effectLst>
                  <a:outerShdw blurRad="38100" dist="38100" dir="2700000" algn="tl">
                    <a:srgbClr val="000000">
                      <a:alpha val="43137"/>
                    </a:srgbClr>
                  </a:outerShdw>
                </a:effectLst>
                <a:latin typeface="+mn-lt"/>
              </a:rPr>
              <a:t>Councils are required to collect a minimum of $500   or 1,000 pounds of food for a parish or community food pantry. In addition, council must contribute a minimum of 100 total man-hours in preparation/distribution/ service of meals. </a:t>
            </a:r>
          </a:p>
          <a:p>
            <a:pPr lvl="1" indent="-457200" eaLnBrk="0" hangingPunct="0">
              <a:lnSpc>
                <a:spcPct val="90000"/>
              </a:lnSpc>
              <a:spcBef>
                <a:spcPct val="20000"/>
              </a:spcBef>
              <a:buFont typeface="Arial" panose="020B0604020202020204" pitchFamily="34" charset="0"/>
              <a:buChar char="•"/>
              <a:tabLst>
                <a:tab pos="1543050" algn="l"/>
              </a:tabLst>
            </a:pPr>
            <a:r>
              <a:rPr lang="en-CA" b="1" dirty="0">
                <a:solidFill>
                  <a:schemeClr val="bg1"/>
                </a:solidFill>
                <a:effectLst>
                  <a:outerShdw blurRad="38100" dist="38100" dir="2700000" algn="tl">
                    <a:srgbClr val="000000">
                      <a:alpha val="43137"/>
                    </a:srgbClr>
                  </a:outerShdw>
                </a:effectLst>
                <a:latin typeface="+mn-lt"/>
              </a:rPr>
              <a:t>Report activity using the Food for Families Refund and Plaque Application (#10057).</a:t>
            </a:r>
          </a:p>
          <a:p>
            <a:pPr lvl="1" indent="-457200" eaLnBrk="0" hangingPunct="0">
              <a:lnSpc>
                <a:spcPct val="90000"/>
              </a:lnSpc>
              <a:spcBef>
                <a:spcPct val="20000"/>
              </a:spcBef>
              <a:buFont typeface="Arial" panose="020B0604020202020204" pitchFamily="34" charset="0"/>
              <a:buChar char="•"/>
              <a:tabLst>
                <a:tab pos="1543050" algn="l"/>
              </a:tabLst>
            </a:pPr>
            <a:r>
              <a:rPr lang="en-CA" b="1" dirty="0">
                <a:solidFill>
                  <a:schemeClr val="bg1"/>
                </a:solidFill>
                <a:effectLst>
                  <a:outerShdw blurRad="38100" dist="38100" dir="2700000" algn="tl">
                    <a:srgbClr val="000000">
                      <a:alpha val="43137"/>
                    </a:srgbClr>
                  </a:outerShdw>
                </a:effectLst>
                <a:latin typeface="+mn-lt"/>
              </a:rPr>
              <a:t>This year we want every District to have at least one new council participate in this program to increase participation by 30%.</a:t>
            </a:r>
            <a:endParaRPr lang="en-US" b="1" dirty="0">
              <a:solidFill>
                <a:schemeClr val="bg1"/>
              </a:solidFill>
              <a:effectLst>
                <a:outerShdw blurRad="38100" dist="38100" dir="2700000" algn="tl">
                  <a:srgbClr val="000000">
                    <a:alpha val="43137"/>
                  </a:srgbClr>
                </a:outerShdw>
              </a:effectLst>
              <a:latin typeface="+mn-lt"/>
            </a:endParaRPr>
          </a:p>
        </p:txBody>
      </p:sp>
      <p:sp>
        <p:nvSpPr>
          <p:cNvPr id="7" name="Rectangle 6"/>
          <p:cNvSpPr/>
          <p:nvPr/>
        </p:nvSpPr>
        <p:spPr>
          <a:xfrm>
            <a:off x="763102" y="5834867"/>
            <a:ext cx="3848489" cy="769441"/>
          </a:xfrm>
          <a:prstGeom prst="rect">
            <a:avLst/>
          </a:prstGeom>
        </p:spPr>
        <p:txBody>
          <a:bodyPr wrap="none">
            <a:spAutoFit/>
          </a:bodyPr>
          <a:lstStyle/>
          <a:p>
            <a:r>
              <a:rPr lang="en-CA" sz="4400" b="1" dirty="0">
                <a:ln w="10541" cmpd="sng">
                  <a:solidFill>
                    <a:srgbClr val="7D7D7D">
                      <a:tint val="100000"/>
                      <a:shade val="100000"/>
                      <a:satMod val="110000"/>
                    </a:srgbClr>
                  </a:solidFill>
                  <a:prstDash val="solid"/>
                </a:ln>
                <a:solidFill>
                  <a:srgbClr val="C00000"/>
                </a:solidFill>
              </a:rPr>
              <a:t>F A M I L I E S</a:t>
            </a:r>
            <a:endParaRPr lang="fr-CA" sz="4400" dirty="0">
              <a:solidFill>
                <a:srgbClr val="C00000"/>
              </a:solidFill>
            </a:endParaRPr>
          </a:p>
        </p:txBody>
      </p:sp>
      <p:sp>
        <p:nvSpPr>
          <p:cNvPr id="15" name="Rectangle 14"/>
          <p:cNvSpPr/>
          <p:nvPr/>
        </p:nvSpPr>
        <p:spPr>
          <a:xfrm>
            <a:off x="-16030" y="206678"/>
            <a:ext cx="623889" cy="5216813"/>
          </a:xfrm>
          <a:prstGeom prst="rect">
            <a:avLst/>
          </a:prstGeom>
        </p:spPr>
        <p:txBody>
          <a:bodyPr wrap="none">
            <a:spAutoFit/>
          </a:bodyPr>
          <a:lstStyle/>
          <a:p>
            <a:pPr algn="just"/>
            <a:r>
              <a:rPr lang="en-CA" sz="4400" b="1" dirty="0">
                <a:ln w="10541" cmpd="sng">
                  <a:solidFill>
                    <a:srgbClr val="7D7D7D">
                      <a:tint val="100000"/>
                      <a:shade val="100000"/>
                      <a:satMod val="110000"/>
                    </a:srgbClr>
                  </a:solidFill>
                  <a:prstDash val="solid"/>
                </a:ln>
                <a:solidFill>
                  <a:srgbClr val="C00000"/>
                </a:solidFill>
              </a:rPr>
              <a:t>F</a:t>
            </a:r>
          </a:p>
          <a:p>
            <a:pPr algn="just"/>
            <a:r>
              <a:rPr lang="en-CA" sz="4400" b="1" dirty="0">
                <a:ln w="10541" cmpd="sng">
                  <a:solidFill>
                    <a:srgbClr val="7D7D7D">
                      <a:tint val="100000"/>
                      <a:shade val="100000"/>
                      <a:satMod val="110000"/>
                    </a:srgbClr>
                  </a:solidFill>
                  <a:prstDash val="solid"/>
                </a:ln>
                <a:solidFill>
                  <a:srgbClr val="C00000"/>
                </a:solidFill>
              </a:rPr>
              <a:t>O</a:t>
            </a:r>
          </a:p>
          <a:p>
            <a:pPr algn="just"/>
            <a:r>
              <a:rPr lang="en-CA" sz="4400" b="1" dirty="0">
                <a:ln w="10541" cmpd="sng">
                  <a:solidFill>
                    <a:srgbClr val="7D7D7D">
                      <a:tint val="100000"/>
                      <a:shade val="100000"/>
                      <a:satMod val="110000"/>
                    </a:srgbClr>
                  </a:solidFill>
                  <a:prstDash val="solid"/>
                </a:ln>
                <a:solidFill>
                  <a:srgbClr val="C00000"/>
                </a:solidFill>
              </a:rPr>
              <a:t>O</a:t>
            </a:r>
          </a:p>
          <a:p>
            <a:pPr algn="just"/>
            <a:r>
              <a:rPr lang="en-CA" sz="4400" b="1" dirty="0">
                <a:ln w="10541" cmpd="sng">
                  <a:solidFill>
                    <a:srgbClr val="7D7D7D">
                      <a:tint val="100000"/>
                      <a:shade val="100000"/>
                      <a:satMod val="110000"/>
                    </a:srgbClr>
                  </a:solidFill>
                  <a:prstDash val="solid"/>
                </a:ln>
                <a:solidFill>
                  <a:srgbClr val="C00000"/>
                </a:solidFill>
              </a:rPr>
              <a:t>D</a:t>
            </a:r>
          </a:p>
          <a:p>
            <a:pPr algn="just"/>
            <a:endParaRPr lang="en-CA" sz="2500" b="1" dirty="0">
              <a:ln w="10541" cmpd="sng">
                <a:solidFill>
                  <a:srgbClr val="7D7D7D">
                    <a:tint val="100000"/>
                    <a:shade val="100000"/>
                    <a:satMod val="110000"/>
                  </a:srgbClr>
                </a:solidFill>
                <a:prstDash val="solid"/>
              </a:ln>
              <a:solidFill>
                <a:srgbClr val="C00000"/>
              </a:solidFill>
            </a:endParaRPr>
          </a:p>
          <a:p>
            <a:pPr algn="just"/>
            <a:r>
              <a:rPr lang="en-CA" sz="4400" b="1" dirty="0">
                <a:ln w="10541" cmpd="sng">
                  <a:solidFill>
                    <a:srgbClr val="7D7D7D">
                      <a:tint val="100000"/>
                      <a:shade val="100000"/>
                      <a:satMod val="110000"/>
                    </a:srgbClr>
                  </a:solidFill>
                  <a:prstDash val="solid"/>
                </a:ln>
                <a:solidFill>
                  <a:srgbClr val="C00000"/>
                </a:solidFill>
              </a:rPr>
              <a:t>F</a:t>
            </a:r>
          </a:p>
          <a:p>
            <a:pPr algn="just"/>
            <a:r>
              <a:rPr lang="en-CA" sz="4400" b="1" dirty="0">
                <a:ln w="10541" cmpd="sng">
                  <a:solidFill>
                    <a:srgbClr val="7D7D7D">
                      <a:tint val="100000"/>
                      <a:shade val="100000"/>
                      <a:satMod val="110000"/>
                    </a:srgbClr>
                  </a:solidFill>
                  <a:prstDash val="solid"/>
                </a:ln>
                <a:solidFill>
                  <a:srgbClr val="C00000"/>
                </a:solidFill>
              </a:rPr>
              <a:t>O</a:t>
            </a:r>
          </a:p>
          <a:p>
            <a:pPr algn="just"/>
            <a:r>
              <a:rPr lang="en-CA" sz="4400" b="1" dirty="0">
                <a:ln w="10541" cmpd="sng">
                  <a:solidFill>
                    <a:srgbClr val="7D7D7D">
                      <a:tint val="100000"/>
                      <a:shade val="100000"/>
                      <a:satMod val="110000"/>
                    </a:srgbClr>
                  </a:solidFill>
                  <a:prstDash val="solid"/>
                </a:ln>
                <a:solidFill>
                  <a:srgbClr val="C00000"/>
                </a:solidFill>
              </a:rPr>
              <a:t>R</a:t>
            </a:r>
            <a:endParaRPr lang="fr-CA" sz="4400" dirty="0">
              <a:solidFill>
                <a:srgbClr val="C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2">
            <a:clrChange>
              <a:clrFrom>
                <a:srgbClr val="E8E8E8"/>
              </a:clrFrom>
              <a:clrTo>
                <a:srgbClr val="E8E8E8">
                  <a:alpha val="0"/>
                </a:srgbClr>
              </a:clrTo>
            </a:clrChange>
            <a:extLst>
              <a:ext uri="{28A0092B-C50C-407E-A947-70E740481C1C}">
                <a14:useLocalDpi xmlns:a14="http://schemas.microsoft.com/office/drawing/2010/main" val="0"/>
              </a:ext>
            </a:extLst>
          </a:blip>
          <a:srcRect l="10302" t="4721" r="9694"/>
          <a:stretch/>
        </p:blipFill>
        <p:spPr bwMode="auto">
          <a:xfrm>
            <a:off x="764473" y="0"/>
            <a:ext cx="1173926" cy="2961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21424" y="914400"/>
            <a:ext cx="8422576" cy="4764381"/>
          </a:xfrm>
          <a:prstGeom prst="rect">
            <a:avLst/>
          </a:prstGeom>
          <a:noFill/>
        </p:spPr>
        <p:txBody>
          <a:bodyPr wrap="square" rtlCol="0">
            <a:spAutoFit/>
          </a:bodyPr>
          <a:lstStyle/>
          <a:p>
            <a:pPr lvl="1" eaLnBrk="0" hangingPunct="0">
              <a:lnSpc>
                <a:spcPct val="90000"/>
              </a:lnSpc>
              <a:spcBef>
                <a:spcPct val="20000"/>
              </a:spcBef>
              <a:tabLst>
                <a:tab pos="1543050" algn="l"/>
              </a:tabLst>
            </a:pPr>
            <a:r>
              <a:rPr lang="en-CA"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Harlow Solid Italic" pitchFamily="82" charset="0"/>
              </a:rPr>
              <a:t>         </a:t>
            </a:r>
          </a:p>
          <a:p>
            <a:pPr marL="1317625" lvl="1" indent="-344488" eaLnBrk="0" hangingPunct="0">
              <a:lnSpc>
                <a:spcPct val="90000"/>
              </a:lnSpc>
              <a:spcBef>
                <a:spcPct val="20000"/>
              </a:spcBef>
              <a:buFont typeface="Arial" panose="020B0604020202020204" pitchFamily="34" charset="0"/>
              <a:buChar char="•"/>
            </a:pPr>
            <a:r>
              <a:rPr lang="en-CA" b="1" dirty="0">
                <a:solidFill>
                  <a:schemeClr val="bg1"/>
                </a:solidFill>
                <a:effectLst>
                  <a:outerShdw blurRad="38100" dist="38100" dir="2700000" algn="tl">
                    <a:srgbClr val="000000">
                      <a:alpha val="43137"/>
                    </a:srgbClr>
                  </a:outerShdw>
                </a:effectLst>
                <a:latin typeface="+mn-lt"/>
              </a:rPr>
              <a:t>Local councils establishes a committee to recognize a deserving Family of the Month and Family of the Year with potential for recognition on the international level.</a:t>
            </a:r>
          </a:p>
          <a:p>
            <a:pPr marL="973137" lvl="1" eaLnBrk="0" hangingPunct="0">
              <a:lnSpc>
                <a:spcPct val="90000"/>
              </a:lnSpc>
              <a:spcBef>
                <a:spcPct val="20000"/>
              </a:spcBef>
            </a:pPr>
            <a:endParaRPr lang="en-CA" sz="1200" b="1" dirty="0">
              <a:solidFill>
                <a:schemeClr val="bg1"/>
              </a:solidFill>
              <a:effectLst>
                <a:outerShdw blurRad="38100" dist="38100" dir="2700000" algn="tl">
                  <a:srgbClr val="000000">
                    <a:alpha val="43137"/>
                  </a:srgbClr>
                </a:outerShdw>
              </a:effectLst>
              <a:latin typeface="+mn-lt"/>
            </a:endParaRPr>
          </a:p>
          <a:p>
            <a:pPr marL="403225" lvl="1" indent="-344488" eaLnBrk="0" hangingPunct="0">
              <a:lnSpc>
                <a:spcPct val="90000"/>
              </a:lnSpc>
              <a:spcBef>
                <a:spcPct val="20000"/>
              </a:spcBef>
              <a:buFont typeface="Arial" panose="020B0604020202020204" pitchFamily="34" charset="0"/>
              <a:buChar char="•"/>
            </a:pPr>
            <a:r>
              <a:rPr lang="en-CA" b="1" dirty="0">
                <a:solidFill>
                  <a:schemeClr val="bg1"/>
                </a:solidFill>
                <a:effectLst>
                  <a:outerShdw blurRad="38100" dist="38100" dir="2700000" algn="tl">
                    <a:srgbClr val="000000">
                      <a:alpha val="43137"/>
                    </a:srgbClr>
                  </a:outerShdw>
                </a:effectLst>
                <a:latin typeface="+mn-lt"/>
              </a:rPr>
              <a:t>Each month, the council Family of the Month committee selects one parish family that models Christian family values and visibly lives them every day. </a:t>
            </a:r>
          </a:p>
          <a:p>
            <a:pPr marL="58737" lvl="1" eaLnBrk="0" hangingPunct="0">
              <a:lnSpc>
                <a:spcPct val="90000"/>
              </a:lnSpc>
              <a:spcBef>
                <a:spcPct val="20000"/>
              </a:spcBef>
            </a:pPr>
            <a:endParaRPr lang="en-CA" sz="1200" b="1" dirty="0">
              <a:solidFill>
                <a:schemeClr val="bg1"/>
              </a:solidFill>
              <a:effectLst>
                <a:outerShdw blurRad="38100" dist="38100" dir="2700000" algn="tl">
                  <a:srgbClr val="000000">
                    <a:alpha val="43137"/>
                  </a:srgbClr>
                </a:outerShdw>
              </a:effectLst>
              <a:latin typeface="+mn-lt"/>
            </a:endParaRPr>
          </a:p>
          <a:p>
            <a:pPr marL="403225" lvl="1" indent="-344488" eaLnBrk="0" hangingPunct="0">
              <a:lnSpc>
                <a:spcPct val="90000"/>
              </a:lnSpc>
              <a:spcBef>
                <a:spcPct val="20000"/>
              </a:spcBef>
              <a:buFont typeface="Arial" panose="020B0604020202020204" pitchFamily="34" charset="0"/>
              <a:buChar char="•"/>
            </a:pPr>
            <a:r>
              <a:rPr lang="en-CA" b="1" dirty="0">
                <a:solidFill>
                  <a:schemeClr val="bg1"/>
                </a:solidFill>
                <a:effectLst>
                  <a:outerShdw blurRad="38100" dist="38100" dir="2700000" algn="tl">
                    <a:srgbClr val="000000">
                      <a:alpha val="43137"/>
                    </a:srgbClr>
                  </a:outerShdw>
                </a:effectLst>
                <a:latin typeface="+mn-lt"/>
              </a:rPr>
              <a:t>Once a year, each participating council also selects one of the previous twelve Family of the Month winners to represent the council/parish as the potential international Family of the Year.</a:t>
            </a:r>
          </a:p>
        </p:txBody>
      </p:sp>
      <p:sp>
        <p:nvSpPr>
          <p:cNvPr id="7" name="Rectangle 6"/>
          <p:cNvSpPr/>
          <p:nvPr/>
        </p:nvSpPr>
        <p:spPr>
          <a:xfrm>
            <a:off x="598128" y="5838755"/>
            <a:ext cx="5161862" cy="769441"/>
          </a:xfrm>
          <a:prstGeom prst="rect">
            <a:avLst/>
          </a:prstGeom>
        </p:spPr>
        <p:txBody>
          <a:bodyPr wrap="none">
            <a:spAutoFit/>
          </a:bodyPr>
          <a:lstStyle/>
          <a:p>
            <a:r>
              <a:rPr lang="en-CA" sz="4400" b="1" dirty="0">
                <a:ln w="10541" cmpd="sng">
                  <a:solidFill>
                    <a:srgbClr val="7D7D7D">
                      <a:tint val="100000"/>
                      <a:shade val="100000"/>
                      <a:satMod val="110000"/>
                    </a:srgbClr>
                  </a:solidFill>
                  <a:prstDash val="solid"/>
                </a:ln>
                <a:solidFill>
                  <a:srgbClr val="C00000"/>
                </a:solidFill>
              </a:rPr>
              <a:t>Of  the Month / Year</a:t>
            </a:r>
            <a:endParaRPr lang="fr-CA" sz="4400" dirty="0">
              <a:solidFill>
                <a:srgbClr val="C0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055" y="-152402"/>
            <a:ext cx="9934575" cy="2600325"/>
          </a:xfrm>
          <a:prstGeom prst="rect">
            <a:avLst/>
          </a:prstGeom>
          <a:noFill/>
          <a:ln>
            <a:noFill/>
          </a:ln>
          <a:effectLst>
            <a:softEdge rad="1270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0" y="283827"/>
            <a:ext cx="716863" cy="5262979"/>
          </a:xfrm>
          <a:prstGeom prst="rect">
            <a:avLst/>
          </a:prstGeom>
        </p:spPr>
        <p:txBody>
          <a:bodyPr wrap="none">
            <a:spAutoFit/>
          </a:bodyPr>
          <a:lstStyle/>
          <a:p>
            <a:pPr algn="ctr"/>
            <a:r>
              <a:rPr lang="en-CA" sz="4400" b="1" dirty="0">
                <a:ln w="10541" cmpd="sng">
                  <a:solidFill>
                    <a:srgbClr val="7D7D7D">
                      <a:tint val="100000"/>
                      <a:shade val="100000"/>
                      <a:satMod val="110000"/>
                    </a:srgbClr>
                  </a:solidFill>
                  <a:prstDash val="solid"/>
                </a:ln>
                <a:solidFill>
                  <a:srgbClr val="C00000"/>
                </a:solidFill>
              </a:rPr>
              <a:t>F</a:t>
            </a:r>
          </a:p>
          <a:p>
            <a:pPr algn="ctr"/>
            <a:endParaRPr lang="en-CA" sz="1400" b="1" dirty="0">
              <a:ln w="10541" cmpd="sng">
                <a:solidFill>
                  <a:srgbClr val="7D7D7D">
                    <a:tint val="100000"/>
                    <a:shade val="100000"/>
                    <a:satMod val="110000"/>
                  </a:srgbClr>
                </a:solidFill>
                <a:prstDash val="solid"/>
              </a:ln>
              <a:solidFill>
                <a:srgbClr val="C00000"/>
              </a:solidFill>
            </a:endParaRPr>
          </a:p>
          <a:p>
            <a:pPr algn="ctr"/>
            <a:r>
              <a:rPr lang="en-CA" sz="4400" b="1" dirty="0">
                <a:ln w="10541" cmpd="sng">
                  <a:solidFill>
                    <a:srgbClr val="7D7D7D">
                      <a:tint val="100000"/>
                      <a:shade val="100000"/>
                      <a:satMod val="110000"/>
                    </a:srgbClr>
                  </a:solidFill>
                  <a:prstDash val="solid"/>
                </a:ln>
                <a:solidFill>
                  <a:srgbClr val="C00000"/>
                </a:solidFill>
              </a:rPr>
              <a:t>A</a:t>
            </a:r>
          </a:p>
          <a:p>
            <a:pPr algn="ctr"/>
            <a:endParaRPr lang="en-CA" sz="1400" b="1" dirty="0">
              <a:ln w="10541" cmpd="sng">
                <a:solidFill>
                  <a:srgbClr val="7D7D7D">
                    <a:tint val="100000"/>
                    <a:shade val="100000"/>
                    <a:satMod val="110000"/>
                  </a:srgbClr>
                </a:solidFill>
                <a:prstDash val="solid"/>
              </a:ln>
              <a:solidFill>
                <a:srgbClr val="C00000"/>
              </a:solidFill>
            </a:endParaRPr>
          </a:p>
          <a:p>
            <a:pPr algn="ctr"/>
            <a:r>
              <a:rPr lang="en-CA" sz="4400" b="1" dirty="0">
                <a:ln w="10541" cmpd="sng">
                  <a:solidFill>
                    <a:srgbClr val="7D7D7D">
                      <a:tint val="100000"/>
                      <a:shade val="100000"/>
                      <a:satMod val="110000"/>
                    </a:srgbClr>
                  </a:solidFill>
                  <a:prstDash val="solid"/>
                </a:ln>
                <a:solidFill>
                  <a:srgbClr val="C00000"/>
                </a:solidFill>
              </a:rPr>
              <a:t>M</a:t>
            </a:r>
          </a:p>
          <a:p>
            <a:pPr algn="ctr"/>
            <a:endParaRPr lang="en-CA" sz="1400" b="1" dirty="0">
              <a:ln w="10541" cmpd="sng">
                <a:solidFill>
                  <a:srgbClr val="7D7D7D">
                    <a:tint val="100000"/>
                    <a:shade val="100000"/>
                    <a:satMod val="110000"/>
                  </a:srgbClr>
                </a:solidFill>
                <a:prstDash val="solid"/>
              </a:ln>
              <a:solidFill>
                <a:srgbClr val="C00000"/>
              </a:solidFill>
            </a:endParaRPr>
          </a:p>
          <a:p>
            <a:pPr algn="ctr"/>
            <a:r>
              <a:rPr lang="en-CA" sz="4400" b="1" dirty="0">
                <a:ln w="10541" cmpd="sng">
                  <a:solidFill>
                    <a:srgbClr val="7D7D7D">
                      <a:tint val="100000"/>
                      <a:shade val="100000"/>
                      <a:satMod val="110000"/>
                    </a:srgbClr>
                  </a:solidFill>
                  <a:prstDash val="solid"/>
                </a:ln>
                <a:solidFill>
                  <a:srgbClr val="C00000"/>
                </a:solidFill>
              </a:rPr>
              <a:t>I</a:t>
            </a:r>
          </a:p>
          <a:p>
            <a:pPr algn="ctr"/>
            <a:endParaRPr lang="en-CA" sz="1400" b="1" dirty="0">
              <a:ln w="10541" cmpd="sng">
                <a:solidFill>
                  <a:srgbClr val="7D7D7D">
                    <a:tint val="100000"/>
                    <a:shade val="100000"/>
                    <a:satMod val="110000"/>
                  </a:srgbClr>
                </a:solidFill>
                <a:prstDash val="solid"/>
              </a:ln>
              <a:solidFill>
                <a:srgbClr val="C00000"/>
              </a:solidFill>
            </a:endParaRPr>
          </a:p>
          <a:p>
            <a:pPr algn="ctr"/>
            <a:endParaRPr lang="en-CA" sz="100" b="1" dirty="0">
              <a:ln w="10541" cmpd="sng">
                <a:solidFill>
                  <a:srgbClr val="7D7D7D">
                    <a:tint val="100000"/>
                    <a:shade val="100000"/>
                    <a:satMod val="110000"/>
                  </a:srgbClr>
                </a:solidFill>
                <a:prstDash val="solid"/>
              </a:ln>
              <a:solidFill>
                <a:srgbClr val="C00000"/>
              </a:solidFill>
            </a:endParaRPr>
          </a:p>
          <a:p>
            <a:pPr algn="ctr"/>
            <a:r>
              <a:rPr lang="en-CA" sz="4400" b="1" dirty="0">
                <a:ln w="10541" cmpd="sng">
                  <a:solidFill>
                    <a:srgbClr val="7D7D7D">
                      <a:tint val="100000"/>
                      <a:shade val="100000"/>
                      <a:satMod val="110000"/>
                    </a:srgbClr>
                  </a:solidFill>
                  <a:prstDash val="solid"/>
                </a:ln>
                <a:solidFill>
                  <a:srgbClr val="C00000"/>
                </a:solidFill>
              </a:rPr>
              <a:t>L</a:t>
            </a:r>
          </a:p>
          <a:p>
            <a:pPr algn="ctr"/>
            <a:endParaRPr lang="en-CA" sz="1400" b="1" dirty="0">
              <a:ln w="10541" cmpd="sng">
                <a:solidFill>
                  <a:srgbClr val="7D7D7D">
                    <a:tint val="100000"/>
                    <a:shade val="100000"/>
                    <a:satMod val="110000"/>
                  </a:srgbClr>
                </a:solidFill>
                <a:prstDash val="solid"/>
              </a:ln>
              <a:solidFill>
                <a:srgbClr val="C00000"/>
              </a:solidFill>
            </a:endParaRPr>
          </a:p>
          <a:p>
            <a:pPr algn="ctr"/>
            <a:r>
              <a:rPr lang="en-CA" sz="4400" b="1" dirty="0">
                <a:ln w="10541" cmpd="sng">
                  <a:solidFill>
                    <a:srgbClr val="7D7D7D">
                      <a:tint val="100000"/>
                      <a:shade val="100000"/>
                      <a:satMod val="110000"/>
                    </a:srgbClr>
                  </a:solidFill>
                  <a:prstDash val="solid"/>
                </a:ln>
                <a:solidFill>
                  <a:srgbClr val="C00000"/>
                </a:solidFill>
              </a:rPr>
              <a:t>Y</a:t>
            </a:r>
            <a:endParaRPr lang="fr-CA" sz="4400" dirty="0">
              <a:solidFill>
                <a:srgbClr val="C00000"/>
              </a:solidFill>
            </a:endParaRPr>
          </a:p>
        </p:txBody>
      </p:sp>
    </p:spTree>
    <p:extLst>
      <p:ext uri="{BB962C8B-B14F-4D97-AF65-F5344CB8AC3E}">
        <p14:creationId xmlns:p14="http://schemas.microsoft.com/office/powerpoint/2010/main" val="1432958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42850"/>
            <a:ext cx="3914517" cy="3646977"/>
          </a:xfrm>
          <a:prstGeom prst="rect">
            <a:avLst/>
          </a:prstGeom>
          <a:noFill/>
          <a:ln>
            <a:noFill/>
          </a:ln>
          <a:effectLst>
            <a:glow rad="1905000">
              <a:schemeClr val="tx2">
                <a:lumMod val="50000"/>
                <a:lumOff val="50000"/>
                <a:alpha val="0"/>
              </a:schemeClr>
            </a:glow>
            <a:softEdge rad="1270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09600" y="1066800"/>
            <a:ext cx="7543741" cy="1143000"/>
          </a:xfrm>
        </p:spPr>
        <p:txBody>
          <a:bodyPr>
            <a:noAutofit/>
          </a:bodyPr>
          <a:lstStyle/>
          <a:p>
            <a:pPr>
              <a:spcBef>
                <a:spcPts val="0"/>
              </a:spcBef>
              <a:defRPr/>
            </a:pPr>
            <a:r>
              <a:rPr lang="en-US" sz="5400"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Harlow Solid Italic" pitchFamily="82" charset="0"/>
                <a:ea typeface="+mn-ea"/>
                <a:cs typeface="+mn-cs"/>
              </a:rPr>
              <a:t>Keep Christ in </a:t>
            </a:r>
            <a:br>
              <a:rPr lang="en-US" sz="5400"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Harlow Solid Italic" pitchFamily="82" charset="0"/>
                <a:ea typeface="+mn-ea"/>
                <a:cs typeface="+mn-cs"/>
              </a:rPr>
            </a:br>
            <a:r>
              <a:rPr lang="en-US" sz="5400"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Harlow Solid Italic" pitchFamily="82" charset="0"/>
                <a:ea typeface="+mn-ea"/>
                <a:cs typeface="+mn-cs"/>
              </a:rPr>
              <a:t>Christmas</a:t>
            </a:r>
          </a:p>
        </p:txBody>
      </p:sp>
      <p:pic>
        <p:nvPicPr>
          <p:cNvPr id="5" name="Picture 2"/>
          <p:cNvPicPr>
            <a:picLocks noChangeAspect="1" noChangeArrowheads="1"/>
          </p:cNvPicPr>
          <p:nvPr/>
        </p:nvPicPr>
        <p:blipFill rotWithShape="1">
          <a:blip r:embed="rId3">
            <a:clrChange>
              <a:clrFrom>
                <a:srgbClr val="E8E8E8"/>
              </a:clrFrom>
              <a:clrTo>
                <a:srgbClr val="E8E8E8">
                  <a:alpha val="0"/>
                </a:srgbClr>
              </a:clrTo>
            </a:clrChange>
            <a:extLst>
              <a:ext uri="{28A0092B-C50C-407E-A947-70E740481C1C}">
                <a14:useLocalDpi xmlns:a14="http://schemas.microsoft.com/office/drawing/2010/main" val="0"/>
              </a:ext>
            </a:extLst>
          </a:blip>
          <a:srcRect l="10302" t="4721" r="9694"/>
          <a:stretch/>
        </p:blipFill>
        <p:spPr bwMode="auto">
          <a:xfrm>
            <a:off x="755075" y="0"/>
            <a:ext cx="1173926" cy="2961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906483" y="2845276"/>
            <a:ext cx="7411192" cy="3046988"/>
          </a:xfrm>
          <a:prstGeom prst="rect">
            <a:avLst/>
          </a:prstGeom>
        </p:spPr>
        <p:txBody>
          <a:bodyPr wrap="square">
            <a:spAutoFit/>
          </a:bodyPr>
          <a:lstStyle/>
          <a:p>
            <a:pPr marL="457200" indent="-457200" eaLnBrk="0" hangingPunct="0">
              <a:spcBef>
                <a:spcPct val="20000"/>
              </a:spcBef>
              <a:buFont typeface="Arial" panose="020B0604020202020204" pitchFamily="34" charset="0"/>
              <a:buChar char="•"/>
            </a:pPr>
            <a:r>
              <a:rPr lang="en-CA" b="1" dirty="0">
                <a:solidFill>
                  <a:schemeClr val="bg1"/>
                </a:solidFill>
                <a:effectLst>
                  <a:outerShdw blurRad="38100" dist="38100" dir="2700000" algn="tl">
                    <a:srgbClr val="000000">
                      <a:alpha val="43137"/>
                    </a:srgbClr>
                  </a:outerShdw>
                </a:effectLst>
                <a:latin typeface="+mn-lt"/>
              </a:rPr>
              <a:t>The new Keep Christ in Christmas program encourages councils to compel their neighbors to shift from a preoccupation with materialism to the light of Christ and the spirit of giving. Activities include whatever efforts best suit the parish and community of a particular council and do not need to originate from the Knights of Columbus Supreme Council.</a:t>
            </a:r>
            <a:endParaRPr lang="en-US" b="1" dirty="0">
              <a:solidFill>
                <a:schemeClr val="bg1"/>
              </a:solidFill>
              <a:effectLst>
                <a:outerShdw blurRad="38100" dist="38100" dir="2700000" algn="tl">
                  <a:srgbClr val="000000">
                    <a:alpha val="43137"/>
                  </a:srgbClr>
                </a:outerShdw>
              </a:effectLst>
              <a:latin typeface="+mn-lt"/>
            </a:endParaRPr>
          </a:p>
        </p:txBody>
      </p:sp>
      <p:sp>
        <p:nvSpPr>
          <p:cNvPr id="7" name="Rectangle 6"/>
          <p:cNvSpPr/>
          <p:nvPr/>
        </p:nvSpPr>
        <p:spPr>
          <a:xfrm>
            <a:off x="-49439" y="-90309"/>
            <a:ext cx="716863" cy="6186309"/>
          </a:xfrm>
          <a:prstGeom prst="rect">
            <a:avLst/>
          </a:prstGeom>
        </p:spPr>
        <p:txBody>
          <a:bodyPr wrap="none">
            <a:spAutoFit/>
          </a:bodyPr>
          <a:lstStyle/>
          <a:p>
            <a:pPr algn="ctr"/>
            <a:r>
              <a:rPr lang="en-CA" sz="4400" b="1" dirty="0">
                <a:ln w="10541" cmpd="sng">
                  <a:solidFill>
                    <a:srgbClr val="7D7D7D">
                      <a:tint val="100000"/>
                      <a:shade val="100000"/>
                      <a:satMod val="110000"/>
                    </a:srgbClr>
                  </a:solidFill>
                  <a:prstDash val="solid"/>
                </a:ln>
                <a:solidFill>
                  <a:srgbClr val="C00000"/>
                </a:solidFill>
              </a:rPr>
              <a:t>C</a:t>
            </a:r>
          </a:p>
          <a:p>
            <a:pPr algn="ctr"/>
            <a:r>
              <a:rPr lang="en-CA" sz="4400" b="1" dirty="0">
                <a:ln w="10541" cmpd="sng">
                  <a:solidFill>
                    <a:srgbClr val="7D7D7D">
                      <a:tint val="100000"/>
                      <a:shade val="100000"/>
                      <a:satMod val="110000"/>
                    </a:srgbClr>
                  </a:solidFill>
                  <a:prstDash val="solid"/>
                </a:ln>
                <a:solidFill>
                  <a:srgbClr val="C00000"/>
                </a:solidFill>
              </a:rPr>
              <a:t>H</a:t>
            </a:r>
          </a:p>
          <a:p>
            <a:pPr algn="ctr"/>
            <a:r>
              <a:rPr lang="en-CA" sz="4400" b="1" dirty="0">
                <a:ln w="10541" cmpd="sng">
                  <a:solidFill>
                    <a:srgbClr val="7D7D7D">
                      <a:tint val="100000"/>
                      <a:shade val="100000"/>
                      <a:satMod val="110000"/>
                    </a:srgbClr>
                  </a:solidFill>
                  <a:prstDash val="solid"/>
                </a:ln>
                <a:solidFill>
                  <a:srgbClr val="C00000"/>
                </a:solidFill>
              </a:rPr>
              <a:t>R</a:t>
            </a:r>
          </a:p>
          <a:p>
            <a:pPr algn="ctr"/>
            <a:r>
              <a:rPr lang="en-CA" sz="4400" b="1" dirty="0">
                <a:ln w="10541" cmpd="sng">
                  <a:solidFill>
                    <a:srgbClr val="7D7D7D">
                      <a:tint val="100000"/>
                      <a:shade val="100000"/>
                      <a:satMod val="110000"/>
                    </a:srgbClr>
                  </a:solidFill>
                  <a:prstDash val="solid"/>
                </a:ln>
                <a:solidFill>
                  <a:srgbClr val="C00000"/>
                </a:solidFill>
              </a:rPr>
              <a:t>I</a:t>
            </a:r>
          </a:p>
          <a:p>
            <a:pPr algn="ctr"/>
            <a:r>
              <a:rPr lang="en-CA" sz="4400" b="1" dirty="0">
                <a:ln w="10541" cmpd="sng">
                  <a:solidFill>
                    <a:srgbClr val="7D7D7D">
                      <a:tint val="100000"/>
                      <a:shade val="100000"/>
                      <a:satMod val="110000"/>
                    </a:srgbClr>
                  </a:solidFill>
                  <a:prstDash val="solid"/>
                </a:ln>
                <a:solidFill>
                  <a:srgbClr val="C00000"/>
                </a:solidFill>
              </a:rPr>
              <a:t>S</a:t>
            </a:r>
          </a:p>
          <a:p>
            <a:pPr algn="ctr"/>
            <a:r>
              <a:rPr lang="en-CA" sz="4400" b="1" dirty="0">
                <a:ln w="10541" cmpd="sng">
                  <a:solidFill>
                    <a:srgbClr val="7D7D7D">
                      <a:tint val="100000"/>
                      <a:shade val="100000"/>
                      <a:satMod val="110000"/>
                    </a:srgbClr>
                  </a:solidFill>
                  <a:prstDash val="solid"/>
                </a:ln>
                <a:solidFill>
                  <a:srgbClr val="C00000"/>
                </a:solidFill>
              </a:rPr>
              <a:t>T</a:t>
            </a:r>
          </a:p>
          <a:p>
            <a:pPr algn="ctr"/>
            <a:r>
              <a:rPr lang="en-CA" sz="4400" b="1" dirty="0">
                <a:ln w="10541" cmpd="sng">
                  <a:solidFill>
                    <a:srgbClr val="7D7D7D">
                      <a:tint val="100000"/>
                      <a:shade val="100000"/>
                      <a:satMod val="110000"/>
                    </a:srgbClr>
                  </a:solidFill>
                  <a:prstDash val="solid"/>
                </a:ln>
                <a:solidFill>
                  <a:srgbClr val="C00000"/>
                </a:solidFill>
              </a:rPr>
              <a:t>M</a:t>
            </a:r>
          </a:p>
          <a:p>
            <a:pPr algn="ctr"/>
            <a:r>
              <a:rPr lang="en-CA" sz="4400" b="1" dirty="0">
                <a:ln w="10541" cmpd="sng">
                  <a:solidFill>
                    <a:srgbClr val="7D7D7D">
                      <a:tint val="100000"/>
                      <a:shade val="100000"/>
                      <a:satMod val="110000"/>
                    </a:srgbClr>
                  </a:solidFill>
                  <a:prstDash val="solid"/>
                </a:ln>
                <a:solidFill>
                  <a:srgbClr val="C00000"/>
                </a:solidFill>
              </a:rPr>
              <a:t>A</a:t>
            </a:r>
          </a:p>
          <a:p>
            <a:pPr algn="ctr"/>
            <a:r>
              <a:rPr lang="en-CA" sz="4400" b="1" dirty="0">
                <a:ln w="10541" cmpd="sng">
                  <a:solidFill>
                    <a:srgbClr val="7D7D7D">
                      <a:tint val="100000"/>
                      <a:shade val="100000"/>
                      <a:satMod val="110000"/>
                    </a:srgbClr>
                  </a:solidFill>
                  <a:prstDash val="solid"/>
                </a:ln>
                <a:solidFill>
                  <a:srgbClr val="C00000"/>
                </a:solidFill>
              </a:rPr>
              <a:t>S</a:t>
            </a:r>
            <a:endParaRPr lang="fr-CA" sz="4400" dirty="0">
              <a:solidFill>
                <a:srgbClr val="C00000"/>
              </a:solidFill>
            </a:endParaRPr>
          </a:p>
        </p:txBody>
      </p:sp>
      <p:sp>
        <p:nvSpPr>
          <p:cNvPr id="8" name="Rectangle 7"/>
          <p:cNvSpPr/>
          <p:nvPr/>
        </p:nvSpPr>
        <p:spPr>
          <a:xfrm>
            <a:off x="763102" y="5834867"/>
            <a:ext cx="5564344" cy="769441"/>
          </a:xfrm>
          <a:prstGeom prst="rect">
            <a:avLst/>
          </a:prstGeom>
        </p:spPr>
        <p:txBody>
          <a:bodyPr wrap="none">
            <a:spAutoFit/>
          </a:bodyPr>
          <a:lstStyle/>
          <a:p>
            <a:r>
              <a:rPr lang="en-CA" sz="4400" b="1" dirty="0">
                <a:ln w="10541" cmpd="sng">
                  <a:solidFill>
                    <a:srgbClr val="7D7D7D">
                      <a:tint val="100000"/>
                      <a:shade val="100000"/>
                      <a:satMod val="110000"/>
                    </a:srgbClr>
                  </a:solidFill>
                  <a:prstDash val="solid"/>
                </a:ln>
                <a:solidFill>
                  <a:srgbClr val="C00000"/>
                </a:solidFill>
              </a:rPr>
              <a:t>POSTER  CONTEST</a:t>
            </a:r>
            <a:endParaRPr lang="fr-CA" sz="4400" dirty="0">
              <a:solidFill>
                <a:srgbClr val="C00000"/>
              </a:solidFill>
            </a:endParaRPr>
          </a:p>
        </p:txBody>
      </p:sp>
    </p:spTree>
    <p:extLst>
      <p:ext uri="{BB962C8B-B14F-4D97-AF65-F5344CB8AC3E}">
        <p14:creationId xmlns:p14="http://schemas.microsoft.com/office/powerpoint/2010/main" val="2615462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5726" y="0"/>
            <a:ext cx="8077200" cy="3009900"/>
          </a:xfrm>
          <a:prstGeom prst="rect">
            <a:avLst/>
          </a:prstGeom>
          <a:noFill/>
          <a:ln>
            <a:noFill/>
          </a:ln>
          <a:effectLst>
            <a:glow>
              <a:schemeClr val="accent1">
                <a:alpha val="0"/>
              </a:schemeClr>
            </a:glow>
            <a:softEdge rad="1270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990601" y="914400"/>
            <a:ext cx="7848600" cy="4413516"/>
          </a:xfrm>
          <a:prstGeom prst="rect">
            <a:avLst/>
          </a:prstGeom>
        </p:spPr>
        <p:txBody>
          <a:bodyPr wrap="square">
            <a:spAutoFit/>
          </a:bodyPr>
          <a:lstStyle/>
          <a:p>
            <a:pPr marL="914400" eaLnBrk="0" hangingPunct="0">
              <a:spcBef>
                <a:spcPct val="20000"/>
              </a:spcBef>
            </a:pPr>
            <a:r>
              <a:rPr lang="en-CA" sz="2700" b="1" dirty="0">
                <a:solidFill>
                  <a:schemeClr val="bg1"/>
                </a:solidFill>
                <a:effectLst>
                  <a:outerShdw blurRad="38100" dist="38100" dir="2700000" algn="tl">
                    <a:srgbClr val="000000">
                      <a:alpha val="43137"/>
                    </a:srgbClr>
                  </a:outerShdw>
                </a:effectLst>
                <a:latin typeface="+mn-lt"/>
              </a:rPr>
              <a:t>Using the Family Fully Alive Booklet as a devotional guide, the Family Fully Alive program provides monthly themes, reflections, meditations and group projects for you and your family.</a:t>
            </a:r>
          </a:p>
          <a:p>
            <a:pPr marL="230188" indent="-171450" eaLnBrk="0" hangingPunct="0">
              <a:spcBef>
                <a:spcPct val="20000"/>
              </a:spcBef>
              <a:buFont typeface="Arial" panose="020B0604020202020204" pitchFamily="34" charset="0"/>
              <a:buChar char="•"/>
            </a:pPr>
            <a:r>
              <a:rPr lang="en-CA" sz="2700" b="1" dirty="0">
                <a:solidFill>
                  <a:schemeClr val="bg1"/>
                </a:solidFill>
                <a:effectLst>
                  <a:outerShdw blurRad="38100" dist="38100" dir="2700000" algn="tl">
                    <a:srgbClr val="000000">
                      <a:alpha val="43137"/>
                    </a:srgbClr>
                  </a:outerShdw>
                </a:effectLst>
                <a:latin typeface="+mn-lt"/>
              </a:rPr>
              <a:t>Working with your pastor, obtain his permission and recommendations on promoting Family Fully Alive in your parish and community.</a:t>
            </a:r>
          </a:p>
          <a:p>
            <a:pPr marL="230188" indent="-171450" eaLnBrk="0" hangingPunct="0">
              <a:spcBef>
                <a:spcPct val="20000"/>
              </a:spcBef>
              <a:buFont typeface="Arial" panose="020B0604020202020204" pitchFamily="34" charset="0"/>
              <a:buChar char="•"/>
            </a:pPr>
            <a:r>
              <a:rPr lang="en-CA" sz="2700" b="1" dirty="0">
                <a:solidFill>
                  <a:schemeClr val="bg1"/>
                </a:solidFill>
                <a:effectLst>
                  <a:outerShdw blurRad="38100" dist="38100" dir="2700000" algn="tl">
                    <a:srgbClr val="000000">
                      <a:alpha val="43137"/>
                    </a:srgbClr>
                  </a:outerShdw>
                </a:effectLst>
                <a:latin typeface="+mn-lt"/>
              </a:rPr>
              <a:t>Order a good quantity of Family Fully Alive Booklets (#10162) through Supplies Online.</a:t>
            </a:r>
          </a:p>
        </p:txBody>
      </p:sp>
      <p:pic>
        <p:nvPicPr>
          <p:cNvPr id="7" name="Picture 2"/>
          <p:cNvPicPr>
            <a:picLocks noChangeAspect="1" noChangeArrowheads="1"/>
          </p:cNvPicPr>
          <p:nvPr/>
        </p:nvPicPr>
        <p:blipFill rotWithShape="1">
          <a:blip r:embed="rId4">
            <a:clrChange>
              <a:clrFrom>
                <a:srgbClr val="E8E8E8"/>
              </a:clrFrom>
              <a:clrTo>
                <a:srgbClr val="E8E8E8">
                  <a:alpha val="0"/>
                </a:srgbClr>
              </a:clrTo>
            </a:clrChange>
            <a:extLst>
              <a:ext uri="{28A0092B-C50C-407E-A947-70E740481C1C}">
                <a14:useLocalDpi xmlns:a14="http://schemas.microsoft.com/office/drawing/2010/main" val="0"/>
              </a:ext>
            </a:extLst>
          </a:blip>
          <a:srcRect l="10302" t="4721" r="9694"/>
          <a:stretch/>
        </p:blipFill>
        <p:spPr bwMode="auto">
          <a:xfrm>
            <a:off x="618763" y="0"/>
            <a:ext cx="1173926" cy="2961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0" y="283827"/>
            <a:ext cx="716863" cy="5262979"/>
          </a:xfrm>
          <a:prstGeom prst="rect">
            <a:avLst/>
          </a:prstGeom>
        </p:spPr>
        <p:txBody>
          <a:bodyPr wrap="none">
            <a:spAutoFit/>
          </a:bodyPr>
          <a:lstStyle/>
          <a:p>
            <a:pPr algn="ctr"/>
            <a:r>
              <a:rPr lang="en-CA" sz="4400" b="1" dirty="0">
                <a:ln w="10541" cmpd="sng">
                  <a:solidFill>
                    <a:srgbClr val="7D7D7D">
                      <a:tint val="100000"/>
                      <a:shade val="100000"/>
                      <a:satMod val="110000"/>
                    </a:srgbClr>
                  </a:solidFill>
                  <a:prstDash val="solid"/>
                </a:ln>
                <a:solidFill>
                  <a:srgbClr val="C00000"/>
                </a:solidFill>
              </a:rPr>
              <a:t>F</a:t>
            </a:r>
          </a:p>
          <a:p>
            <a:pPr algn="ctr"/>
            <a:endParaRPr lang="en-CA" sz="1400" b="1" dirty="0">
              <a:ln w="10541" cmpd="sng">
                <a:solidFill>
                  <a:srgbClr val="7D7D7D">
                    <a:tint val="100000"/>
                    <a:shade val="100000"/>
                    <a:satMod val="110000"/>
                  </a:srgbClr>
                </a:solidFill>
                <a:prstDash val="solid"/>
              </a:ln>
              <a:solidFill>
                <a:srgbClr val="C00000"/>
              </a:solidFill>
            </a:endParaRPr>
          </a:p>
          <a:p>
            <a:pPr algn="ctr"/>
            <a:r>
              <a:rPr lang="en-CA" sz="4400" b="1" dirty="0">
                <a:ln w="10541" cmpd="sng">
                  <a:solidFill>
                    <a:srgbClr val="7D7D7D">
                      <a:tint val="100000"/>
                      <a:shade val="100000"/>
                      <a:satMod val="110000"/>
                    </a:srgbClr>
                  </a:solidFill>
                  <a:prstDash val="solid"/>
                </a:ln>
                <a:solidFill>
                  <a:srgbClr val="C00000"/>
                </a:solidFill>
              </a:rPr>
              <a:t>A</a:t>
            </a:r>
          </a:p>
          <a:p>
            <a:pPr algn="ctr"/>
            <a:endParaRPr lang="en-CA" sz="1400" b="1" dirty="0">
              <a:ln w="10541" cmpd="sng">
                <a:solidFill>
                  <a:srgbClr val="7D7D7D">
                    <a:tint val="100000"/>
                    <a:shade val="100000"/>
                    <a:satMod val="110000"/>
                  </a:srgbClr>
                </a:solidFill>
                <a:prstDash val="solid"/>
              </a:ln>
              <a:solidFill>
                <a:srgbClr val="C00000"/>
              </a:solidFill>
            </a:endParaRPr>
          </a:p>
          <a:p>
            <a:pPr algn="ctr"/>
            <a:r>
              <a:rPr lang="en-CA" sz="4400" b="1" dirty="0">
                <a:ln w="10541" cmpd="sng">
                  <a:solidFill>
                    <a:srgbClr val="7D7D7D">
                      <a:tint val="100000"/>
                      <a:shade val="100000"/>
                      <a:satMod val="110000"/>
                    </a:srgbClr>
                  </a:solidFill>
                  <a:prstDash val="solid"/>
                </a:ln>
                <a:solidFill>
                  <a:srgbClr val="C00000"/>
                </a:solidFill>
              </a:rPr>
              <a:t>M</a:t>
            </a:r>
          </a:p>
          <a:p>
            <a:pPr algn="ctr"/>
            <a:endParaRPr lang="en-CA" sz="1400" b="1" dirty="0">
              <a:ln w="10541" cmpd="sng">
                <a:solidFill>
                  <a:srgbClr val="7D7D7D">
                    <a:tint val="100000"/>
                    <a:shade val="100000"/>
                    <a:satMod val="110000"/>
                  </a:srgbClr>
                </a:solidFill>
                <a:prstDash val="solid"/>
              </a:ln>
              <a:solidFill>
                <a:srgbClr val="C00000"/>
              </a:solidFill>
            </a:endParaRPr>
          </a:p>
          <a:p>
            <a:pPr algn="ctr"/>
            <a:r>
              <a:rPr lang="en-CA" sz="4400" b="1" dirty="0">
                <a:ln w="10541" cmpd="sng">
                  <a:solidFill>
                    <a:srgbClr val="7D7D7D">
                      <a:tint val="100000"/>
                      <a:shade val="100000"/>
                      <a:satMod val="110000"/>
                    </a:srgbClr>
                  </a:solidFill>
                  <a:prstDash val="solid"/>
                </a:ln>
                <a:solidFill>
                  <a:srgbClr val="C00000"/>
                </a:solidFill>
              </a:rPr>
              <a:t>I</a:t>
            </a:r>
          </a:p>
          <a:p>
            <a:pPr algn="ctr"/>
            <a:endParaRPr lang="en-CA" sz="1400" b="1" dirty="0">
              <a:ln w="10541" cmpd="sng">
                <a:solidFill>
                  <a:srgbClr val="7D7D7D">
                    <a:tint val="100000"/>
                    <a:shade val="100000"/>
                    <a:satMod val="110000"/>
                  </a:srgbClr>
                </a:solidFill>
                <a:prstDash val="solid"/>
              </a:ln>
              <a:solidFill>
                <a:srgbClr val="C00000"/>
              </a:solidFill>
            </a:endParaRPr>
          </a:p>
          <a:p>
            <a:pPr algn="ctr"/>
            <a:endParaRPr lang="en-CA" sz="100" b="1" dirty="0">
              <a:ln w="10541" cmpd="sng">
                <a:solidFill>
                  <a:srgbClr val="7D7D7D">
                    <a:tint val="100000"/>
                    <a:shade val="100000"/>
                    <a:satMod val="110000"/>
                  </a:srgbClr>
                </a:solidFill>
                <a:prstDash val="solid"/>
              </a:ln>
              <a:solidFill>
                <a:srgbClr val="C00000"/>
              </a:solidFill>
            </a:endParaRPr>
          </a:p>
          <a:p>
            <a:pPr algn="ctr"/>
            <a:r>
              <a:rPr lang="en-CA" sz="4400" b="1" dirty="0">
                <a:ln w="10541" cmpd="sng">
                  <a:solidFill>
                    <a:srgbClr val="7D7D7D">
                      <a:tint val="100000"/>
                      <a:shade val="100000"/>
                      <a:satMod val="110000"/>
                    </a:srgbClr>
                  </a:solidFill>
                  <a:prstDash val="solid"/>
                </a:ln>
                <a:solidFill>
                  <a:srgbClr val="C00000"/>
                </a:solidFill>
              </a:rPr>
              <a:t>L</a:t>
            </a:r>
          </a:p>
          <a:p>
            <a:pPr algn="ctr"/>
            <a:endParaRPr lang="en-CA" sz="1400" b="1" dirty="0">
              <a:ln w="10541" cmpd="sng">
                <a:solidFill>
                  <a:srgbClr val="7D7D7D">
                    <a:tint val="100000"/>
                    <a:shade val="100000"/>
                    <a:satMod val="110000"/>
                  </a:srgbClr>
                </a:solidFill>
                <a:prstDash val="solid"/>
              </a:ln>
              <a:solidFill>
                <a:srgbClr val="C00000"/>
              </a:solidFill>
            </a:endParaRPr>
          </a:p>
          <a:p>
            <a:pPr algn="ctr"/>
            <a:r>
              <a:rPr lang="en-CA" sz="4400" b="1" dirty="0">
                <a:ln w="10541" cmpd="sng">
                  <a:solidFill>
                    <a:srgbClr val="7D7D7D">
                      <a:tint val="100000"/>
                      <a:shade val="100000"/>
                      <a:satMod val="110000"/>
                    </a:srgbClr>
                  </a:solidFill>
                  <a:prstDash val="solid"/>
                </a:ln>
                <a:solidFill>
                  <a:srgbClr val="C00000"/>
                </a:solidFill>
              </a:rPr>
              <a:t>Y</a:t>
            </a:r>
            <a:endParaRPr lang="fr-CA" sz="4400" dirty="0">
              <a:solidFill>
                <a:srgbClr val="C00000"/>
              </a:solidFill>
            </a:endParaRPr>
          </a:p>
        </p:txBody>
      </p:sp>
      <p:sp>
        <p:nvSpPr>
          <p:cNvPr id="9" name="Rectangle 8"/>
          <p:cNvSpPr/>
          <p:nvPr/>
        </p:nvSpPr>
        <p:spPr>
          <a:xfrm>
            <a:off x="763102" y="5834867"/>
            <a:ext cx="5197000" cy="769441"/>
          </a:xfrm>
          <a:prstGeom prst="rect">
            <a:avLst/>
          </a:prstGeom>
        </p:spPr>
        <p:txBody>
          <a:bodyPr wrap="none">
            <a:spAutoFit/>
          </a:bodyPr>
          <a:lstStyle/>
          <a:p>
            <a:r>
              <a:rPr lang="en-CA" sz="4400" b="1" dirty="0">
                <a:ln w="10541" cmpd="sng">
                  <a:solidFill>
                    <a:srgbClr val="7D7D7D">
                      <a:tint val="100000"/>
                      <a:shade val="100000"/>
                      <a:satMod val="110000"/>
                    </a:srgbClr>
                  </a:solidFill>
                  <a:prstDash val="solid"/>
                </a:ln>
                <a:solidFill>
                  <a:srgbClr val="C00000"/>
                </a:solidFill>
              </a:rPr>
              <a:t>F U L </a:t>
            </a:r>
            <a:r>
              <a:rPr lang="en-CA" sz="4400" b="1" dirty="0" err="1">
                <a:ln w="10541" cmpd="sng">
                  <a:solidFill>
                    <a:srgbClr val="7D7D7D">
                      <a:tint val="100000"/>
                      <a:shade val="100000"/>
                      <a:satMod val="110000"/>
                    </a:srgbClr>
                  </a:solidFill>
                  <a:prstDash val="solid"/>
                </a:ln>
                <a:solidFill>
                  <a:srgbClr val="C00000"/>
                </a:solidFill>
              </a:rPr>
              <a:t>L</a:t>
            </a:r>
            <a:r>
              <a:rPr lang="en-CA" sz="4400" b="1" dirty="0">
                <a:ln w="10541" cmpd="sng">
                  <a:solidFill>
                    <a:srgbClr val="7D7D7D">
                      <a:tint val="100000"/>
                      <a:shade val="100000"/>
                      <a:satMod val="110000"/>
                    </a:srgbClr>
                  </a:solidFill>
                  <a:prstDash val="solid"/>
                </a:ln>
                <a:solidFill>
                  <a:srgbClr val="C00000"/>
                </a:solidFill>
              </a:rPr>
              <a:t> Y   A L I V E</a:t>
            </a:r>
            <a:endParaRPr lang="fr-CA" sz="4400" dirty="0">
              <a:solidFill>
                <a:srgbClr val="C00000"/>
              </a:solidFill>
            </a:endParaRPr>
          </a:p>
        </p:txBody>
      </p:sp>
    </p:spTree>
    <p:extLst>
      <p:ext uri="{BB962C8B-B14F-4D97-AF65-F5344CB8AC3E}">
        <p14:creationId xmlns:p14="http://schemas.microsoft.com/office/powerpoint/2010/main" val="534430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3"/>
          <p:cNvPicPr>
            <a:picLocks noChangeAspect="1" noChangeArrowheads="1"/>
          </p:cNvPicPr>
          <p:nvPr/>
        </p:nvPicPr>
        <p:blipFill>
          <a:blip r:embed="rId2" cstate="print"/>
          <a:srcRect/>
          <a:stretch>
            <a:fillRect/>
          </a:stretch>
        </p:blipFill>
        <p:spPr bwMode="auto">
          <a:xfrm>
            <a:off x="4343400" y="-500618"/>
            <a:ext cx="5634298" cy="5707806"/>
          </a:xfrm>
          <a:prstGeom prst="rect">
            <a:avLst/>
          </a:prstGeom>
          <a:noFill/>
          <a:ln w="9525">
            <a:noFill/>
            <a:miter lim="800000"/>
            <a:headEnd/>
            <a:tailEnd/>
          </a:ln>
          <a:effectLst>
            <a:glow>
              <a:schemeClr val="accent1"/>
            </a:glow>
            <a:softEdge rad="1270000"/>
          </a:effectLst>
        </p:spPr>
      </p:pic>
      <p:pic>
        <p:nvPicPr>
          <p:cNvPr id="8" name="Picture 2"/>
          <p:cNvPicPr>
            <a:picLocks noChangeAspect="1" noChangeArrowheads="1"/>
          </p:cNvPicPr>
          <p:nvPr/>
        </p:nvPicPr>
        <p:blipFill rotWithShape="1">
          <a:blip r:embed="rId3">
            <a:clrChange>
              <a:clrFrom>
                <a:srgbClr val="E8E8E8"/>
              </a:clrFrom>
              <a:clrTo>
                <a:srgbClr val="E8E8E8">
                  <a:alpha val="0"/>
                </a:srgbClr>
              </a:clrTo>
            </a:clrChange>
            <a:extLst>
              <a:ext uri="{28A0092B-C50C-407E-A947-70E740481C1C}">
                <a14:useLocalDpi xmlns:a14="http://schemas.microsoft.com/office/drawing/2010/main" val="0"/>
              </a:ext>
            </a:extLst>
          </a:blip>
          <a:srcRect l="10302" t="4721" r="9694"/>
          <a:stretch/>
        </p:blipFill>
        <p:spPr bwMode="auto">
          <a:xfrm>
            <a:off x="764473" y="0"/>
            <a:ext cx="1173926" cy="2961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748455" y="616884"/>
            <a:ext cx="5189889" cy="1143000"/>
          </a:xfrm>
        </p:spPr>
        <p:txBody>
          <a:bodyPr>
            <a:normAutofit fontScale="90000"/>
          </a:bodyPr>
          <a:lstStyle/>
          <a:p>
            <a:pPr lvl="1" algn="ctr">
              <a:lnSpc>
                <a:spcPct val="90000"/>
              </a:lnSpc>
              <a:spcBef>
                <a:spcPct val="20000"/>
              </a:spcBef>
              <a:tabLst>
                <a:tab pos="1543050" algn="l"/>
              </a:tabLst>
            </a:pPr>
            <a:br>
              <a:rPr lang="fr-CA" sz="6000" kern="12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Harlow Solid Italic" pitchFamily="82" charset="0"/>
                <a:ea typeface="+mn-ea"/>
                <a:cs typeface="+mn-cs"/>
              </a:rPr>
            </a:br>
            <a:r>
              <a:rPr lang="fr-CA" sz="6000" u="sng" kern="12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Harlow Solid Italic" pitchFamily="82" charset="0"/>
                <a:ea typeface="+mn-ea"/>
                <a:cs typeface="+mn-cs"/>
              </a:rPr>
              <a:t>A Rose for Our love One</a:t>
            </a:r>
            <a:br>
              <a:rPr lang="fr-CA" sz="6000" kern="12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Harlow Solid Italic" pitchFamily="82" charset="0"/>
                <a:ea typeface="+mn-ea"/>
                <a:cs typeface="+mn-cs"/>
              </a:rPr>
            </a:br>
            <a:endParaRPr lang="fr-CA" sz="6000" kern="12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Harlow Solid Italic" pitchFamily="82" charset="0"/>
              <a:ea typeface="+mn-ea"/>
              <a:cs typeface="+mn-cs"/>
            </a:endParaRPr>
          </a:p>
        </p:txBody>
      </p:sp>
      <p:sp>
        <p:nvSpPr>
          <p:cNvPr id="3" name="TextBox 2"/>
          <p:cNvSpPr txBox="1"/>
          <p:nvPr/>
        </p:nvSpPr>
        <p:spPr>
          <a:xfrm>
            <a:off x="763102" y="1366620"/>
            <a:ext cx="7511590" cy="4838248"/>
          </a:xfrm>
          <a:prstGeom prst="rect">
            <a:avLst/>
          </a:prstGeom>
          <a:noFill/>
        </p:spPr>
        <p:txBody>
          <a:bodyPr wrap="square" rtlCol="0">
            <a:spAutoFit/>
          </a:bodyPr>
          <a:lstStyle/>
          <a:p>
            <a:pPr lvl="1" eaLnBrk="0" hangingPunct="0">
              <a:lnSpc>
                <a:spcPct val="90000"/>
              </a:lnSpc>
              <a:spcBef>
                <a:spcPct val="20000"/>
              </a:spcBef>
              <a:tabLst>
                <a:tab pos="1543050" algn="l"/>
              </a:tabLst>
            </a:pPr>
            <a:r>
              <a:rPr lang="en-CA"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Harlow Solid Italic" pitchFamily="82" charset="0"/>
              </a:rPr>
              <a:t>         </a:t>
            </a:r>
          </a:p>
          <a:p>
            <a:pPr marL="1317625" lvl="1" indent="-344488" eaLnBrk="0" hangingPunct="0">
              <a:lnSpc>
                <a:spcPct val="90000"/>
              </a:lnSpc>
              <a:spcBef>
                <a:spcPct val="20000"/>
              </a:spcBef>
              <a:buFont typeface="Arial" panose="020B0604020202020204" pitchFamily="34" charset="0"/>
              <a:buChar char="•"/>
            </a:pPr>
            <a:r>
              <a:rPr lang="en-CA" b="1" dirty="0">
                <a:solidFill>
                  <a:schemeClr val="bg1"/>
                </a:solidFill>
                <a:effectLst>
                  <a:outerShdw blurRad="38100" dist="38100" dir="2700000" algn="tl">
                    <a:srgbClr val="000000">
                      <a:alpha val="43137"/>
                    </a:srgbClr>
                  </a:outerShdw>
                </a:effectLst>
                <a:latin typeface="+mn-lt"/>
              </a:rPr>
              <a:t>Dedicate a week to celebrate our families. Councils should plan a special week for their parish celebrating family life. </a:t>
            </a:r>
          </a:p>
          <a:p>
            <a:pPr marL="344488" lvl="1" indent="-344488" eaLnBrk="0" hangingPunct="0">
              <a:lnSpc>
                <a:spcPct val="90000"/>
              </a:lnSpc>
              <a:spcBef>
                <a:spcPct val="20000"/>
              </a:spcBef>
              <a:buFont typeface="Arial" panose="020B0604020202020204" pitchFamily="34" charset="0"/>
              <a:buChar char="•"/>
            </a:pPr>
            <a:r>
              <a:rPr lang="en-CA" b="1" dirty="0">
                <a:solidFill>
                  <a:schemeClr val="bg1"/>
                </a:solidFill>
                <a:effectLst>
                  <a:outerShdw blurRad="38100" dist="38100" dir="2700000" algn="tl">
                    <a:srgbClr val="000000">
                      <a:alpha val="43137"/>
                    </a:srgbClr>
                  </a:outerShdw>
                </a:effectLst>
                <a:latin typeface="+mn-lt"/>
              </a:rPr>
              <a:t>On the Sunday of Family Week Councils are to select one hospital in their community and distribute one single rose to all patients and staff.</a:t>
            </a:r>
          </a:p>
          <a:p>
            <a:pPr marL="344488" lvl="1" indent="-344488" eaLnBrk="0" hangingPunct="0">
              <a:lnSpc>
                <a:spcPct val="90000"/>
              </a:lnSpc>
              <a:spcBef>
                <a:spcPct val="20000"/>
              </a:spcBef>
              <a:buFont typeface="Arial" panose="020B0604020202020204" pitchFamily="34" charset="0"/>
              <a:buChar char="•"/>
            </a:pPr>
            <a:r>
              <a:rPr lang="en-CA" b="1" dirty="0">
                <a:solidFill>
                  <a:schemeClr val="bg1"/>
                </a:solidFill>
                <a:effectLst>
                  <a:outerShdw blurRad="38100" dist="38100" dir="2700000" algn="tl">
                    <a:srgbClr val="000000">
                      <a:alpha val="43137"/>
                    </a:srgbClr>
                  </a:outerShdw>
                </a:effectLst>
                <a:latin typeface="+mn-lt"/>
              </a:rPr>
              <a:t>Include a little note on the rose with a message of hope and the name of your council.  Organize a mass in the hospital chapel for anyone to attend.  </a:t>
            </a:r>
          </a:p>
          <a:p>
            <a:pPr marL="342900" lvl="1" indent="-342900" eaLnBrk="0" hangingPunct="0">
              <a:lnSpc>
                <a:spcPct val="90000"/>
              </a:lnSpc>
              <a:spcBef>
                <a:spcPct val="20000"/>
              </a:spcBef>
              <a:buFont typeface="Arial" panose="020B0604020202020204" pitchFamily="34" charset="0"/>
              <a:buChar char="•"/>
              <a:tabLst>
                <a:tab pos="1543050" algn="l"/>
              </a:tabLst>
            </a:pPr>
            <a:r>
              <a:rPr lang="en-CA" b="1" dirty="0">
                <a:solidFill>
                  <a:schemeClr val="bg1"/>
                </a:solidFill>
                <a:effectLst>
                  <a:outerShdw blurRad="38100" dist="38100" dir="2700000" algn="tl">
                    <a:srgbClr val="000000">
                      <a:alpha val="43137"/>
                    </a:srgbClr>
                  </a:outerShdw>
                </a:effectLst>
                <a:latin typeface="+mn-lt"/>
              </a:rPr>
              <a:t>Have the Brother Knights and their family distribute the rose or ask your parishioners to participate.</a:t>
            </a:r>
          </a:p>
          <a:p>
            <a:pPr lvl="1" indent="-457200" eaLnBrk="0" hangingPunct="0">
              <a:lnSpc>
                <a:spcPct val="90000"/>
              </a:lnSpc>
              <a:spcBef>
                <a:spcPct val="20000"/>
              </a:spcBef>
              <a:buFont typeface="Arial" panose="020B0604020202020204" pitchFamily="34" charset="0"/>
              <a:buChar char="•"/>
              <a:tabLst>
                <a:tab pos="1543050" algn="l"/>
              </a:tabLst>
            </a:pPr>
            <a:endParaRPr lang="en-US" b="1" dirty="0">
              <a:solidFill>
                <a:schemeClr val="bg1"/>
              </a:solidFill>
              <a:effectLst>
                <a:outerShdw blurRad="38100" dist="38100" dir="2700000" algn="tl">
                  <a:srgbClr val="000000">
                    <a:alpha val="43137"/>
                  </a:srgbClr>
                </a:outerShdw>
              </a:effectLst>
              <a:latin typeface="+mn-lt"/>
            </a:endParaRPr>
          </a:p>
        </p:txBody>
      </p:sp>
      <p:sp>
        <p:nvSpPr>
          <p:cNvPr id="7" name="Rectangle 6"/>
          <p:cNvSpPr/>
          <p:nvPr/>
        </p:nvSpPr>
        <p:spPr>
          <a:xfrm>
            <a:off x="763102" y="5834867"/>
            <a:ext cx="2354555" cy="769441"/>
          </a:xfrm>
          <a:prstGeom prst="rect">
            <a:avLst/>
          </a:prstGeom>
        </p:spPr>
        <p:txBody>
          <a:bodyPr wrap="none">
            <a:spAutoFit/>
          </a:bodyPr>
          <a:lstStyle/>
          <a:p>
            <a:r>
              <a:rPr lang="en-CA" sz="4400" b="1" dirty="0">
                <a:ln w="10541" cmpd="sng">
                  <a:solidFill>
                    <a:srgbClr val="7D7D7D">
                      <a:tint val="100000"/>
                      <a:shade val="100000"/>
                      <a:satMod val="110000"/>
                    </a:srgbClr>
                  </a:solidFill>
                  <a:prstDash val="solid"/>
                </a:ln>
                <a:solidFill>
                  <a:srgbClr val="C00000"/>
                </a:solidFill>
              </a:rPr>
              <a:t>W E </a:t>
            </a:r>
            <a:r>
              <a:rPr lang="en-CA" sz="4400" b="1" dirty="0" err="1">
                <a:ln w="10541" cmpd="sng">
                  <a:solidFill>
                    <a:srgbClr val="7D7D7D">
                      <a:tint val="100000"/>
                      <a:shade val="100000"/>
                      <a:satMod val="110000"/>
                    </a:srgbClr>
                  </a:solidFill>
                  <a:prstDash val="solid"/>
                </a:ln>
                <a:solidFill>
                  <a:srgbClr val="C00000"/>
                </a:solidFill>
              </a:rPr>
              <a:t>E</a:t>
            </a:r>
            <a:r>
              <a:rPr lang="en-CA" sz="4400" b="1" dirty="0">
                <a:ln w="10541" cmpd="sng">
                  <a:solidFill>
                    <a:srgbClr val="7D7D7D">
                      <a:tint val="100000"/>
                      <a:shade val="100000"/>
                      <a:satMod val="110000"/>
                    </a:srgbClr>
                  </a:solidFill>
                  <a:prstDash val="solid"/>
                </a:ln>
                <a:solidFill>
                  <a:srgbClr val="C00000"/>
                </a:solidFill>
              </a:rPr>
              <a:t> K</a:t>
            </a:r>
            <a:endParaRPr lang="fr-CA" sz="4400" dirty="0">
              <a:solidFill>
                <a:srgbClr val="C00000"/>
              </a:solidFill>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243262"/>
            <a:ext cx="6739575" cy="1767325"/>
          </a:xfrm>
          <a:prstGeom prst="rect">
            <a:avLst/>
          </a:prstGeom>
          <a:noFill/>
          <a:ln>
            <a:noFill/>
          </a:ln>
          <a:effectLst>
            <a:softEdge rad="825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0" y="283827"/>
            <a:ext cx="716863" cy="5262979"/>
          </a:xfrm>
          <a:prstGeom prst="rect">
            <a:avLst/>
          </a:prstGeom>
        </p:spPr>
        <p:txBody>
          <a:bodyPr wrap="none">
            <a:spAutoFit/>
          </a:bodyPr>
          <a:lstStyle/>
          <a:p>
            <a:pPr algn="ctr"/>
            <a:r>
              <a:rPr lang="en-CA" sz="4400" b="1" dirty="0">
                <a:ln w="10541" cmpd="sng">
                  <a:solidFill>
                    <a:srgbClr val="7D7D7D">
                      <a:tint val="100000"/>
                      <a:shade val="100000"/>
                      <a:satMod val="110000"/>
                    </a:srgbClr>
                  </a:solidFill>
                  <a:prstDash val="solid"/>
                </a:ln>
                <a:solidFill>
                  <a:srgbClr val="C00000"/>
                </a:solidFill>
              </a:rPr>
              <a:t>F</a:t>
            </a:r>
          </a:p>
          <a:p>
            <a:pPr algn="ctr"/>
            <a:endParaRPr lang="en-CA" sz="1400" b="1" dirty="0">
              <a:ln w="10541" cmpd="sng">
                <a:solidFill>
                  <a:srgbClr val="7D7D7D">
                    <a:tint val="100000"/>
                    <a:shade val="100000"/>
                    <a:satMod val="110000"/>
                  </a:srgbClr>
                </a:solidFill>
                <a:prstDash val="solid"/>
              </a:ln>
              <a:solidFill>
                <a:srgbClr val="C00000"/>
              </a:solidFill>
            </a:endParaRPr>
          </a:p>
          <a:p>
            <a:pPr algn="ctr"/>
            <a:r>
              <a:rPr lang="en-CA" sz="4400" b="1" dirty="0">
                <a:ln w="10541" cmpd="sng">
                  <a:solidFill>
                    <a:srgbClr val="7D7D7D">
                      <a:tint val="100000"/>
                      <a:shade val="100000"/>
                      <a:satMod val="110000"/>
                    </a:srgbClr>
                  </a:solidFill>
                  <a:prstDash val="solid"/>
                </a:ln>
                <a:solidFill>
                  <a:srgbClr val="C00000"/>
                </a:solidFill>
              </a:rPr>
              <a:t>A</a:t>
            </a:r>
          </a:p>
          <a:p>
            <a:pPr algn="ctr"/>
            <a:endParaRPr lang="en-CA" sz="1400" b="1" dirty="0">
              <a:ln w="10541" cmpd="sng">
                <a:solidFill>
                  <a:srgbClr val="7D7D7D">
                    <a:tint val="100000"/>
                    <a:shade val="100000"/>
                    <a:satMod val="110000"/>
                  </a:srgbClr>
                </a:solidFill>
                <a:prstDash val="solid"/>
              </a:ln>
              <a:solidFill>
                <a:srgbClr val="C00000"/>
              </a:solidFill>
            </a:endParaRPr>
          </a:p>
          <a:p>
            <a:pPr algn="ctr"/>
            <a:r>
              <a:rPr lang="en-CA" sz="4400" b="1" dirty="0">
                <a:ln w="10541" cmpd="sng">
                  <a:solidFill>
                    <a:srgbClr val="7D7D7D">
                      <a:tint val="100000"/>
                      <a:shade val="100000"/>
                      <a:satMod val="110000"/>
                    </a:srgbClr>
                  </a:solidFill>
                  <a:prstDash val="solid"/>
                </a:ln>
                <a:solidFill>
                  <a:srgbClr val="C00000"/>
                </a:solidFill>
              </a:rPr>
              <a:t>M</a:t>
            </a:r>
          </a:p>
          <a:p>
            <a:pPr algn="ctr"/>
            <a:endParaRPr lang="en-CA" sz="1400" b="1" dirty="0">
              <a:ln w="10541" cmpd="sng">
                <a:solidFill>
                  <a:srgbClr val="7D7D7D">
                    <a:tint val="100000"/>
                    <a:shade val="100000"/>
                    <a:satMod val="110000"/>
                  </a:srgbClr>
                </a:solidFill>
                <a:prstDash val="solid"/>
              </a:ln>
              <a:solidFill>
                <a:srgbClr val="C00000"/>
              </a:solidFill>
            </a:endParaRPr>
          </a:p>
          <a:p>
            <a:pPr algn="ctr"/>
            <a:r>
              <a:rPr lang="en-CA" sz="4400" b="1" dirty="0">
                <a:ln w="10541" cmpd="sng">
                  <a:solidFill>
                    <a:srgbClr val="7D7D7D">
                      <a:tint val="100000"/>
                      <a:shade val="100000"/>
                      <a:satMod val="110000"/>
                    </a:srgbClr>
                  </a:solidFill>
                  <a:prstDash val="solid"/>
                </a:ln>
                <a:solidFill>
                  <a:srgbClr val="C00000"/>
                </a:solidFill>
              </a:rPr>
              <a:t>I</a:t>
            </a:r>
          </a:p>
          <a:p>
            <a:pPr algn="ctr"/>
            <a:endParaRPr lang="en-CA" sz="1400" b="1" dirty="0">
              <a:ln w="10541" cmpd="sng">
                <a:solidFill>
                  <a:srgbClr val="7D7D7D">
                    <a:tint val="100000"/>
                    <a:shade val="100000"/>
                    <a:satMod val="110000"/>
                  </a:srgbClr>
                </a:solidFill>
                <a:prstDash val="solid"/>
              </a:ln>
              <a:solidFill>
                <a:srgbClr val="C00000"/>
              </a:solidFill>
            </a:endParaRPr>
          </a:p>
          <a:p>
            <a:pPr algn="ctr"/>
            <a:endParaRPr lang="en-CA" sz="100" b="1" dirty="0">
              <a:ln w="10541" cmpd="sng">
                <a:solidFill>
                  <a:srgbClr val="7D7D7D">
                    <a:tint val="100000"/>
                    <a:shade val="100000"/>
                    <a:satMod val="110000"/>
                  </a:srgbClr>
                </a:solidFill>
                <a:prstDash val="solid"/>
              </a:ln>
              <a:solidFill>
                <a:srgbClr val="C00000"/>
              </a:solidFill>
            </a:endParaRPr>
          </a:p>
          <a:p>
            <a:pPr algn="ctr"/>
            <a:r>
              <a:rPr lang="en-CA" sz="4400" b="1" dirty="0">
                <a:ln w="10541" cmpd="sng">
                  <a:solidFill>
                    <a:srgbClr val="7D7D7D">
                      <a:tint val="100000"/>
                      <a:shade val="100000"/>
                      <a:satMod val="110000"/>
                    </a:srgbClr>
                  </a:solidFill>
                  <a:prstDash val="solid"/>
                </a:ln>
                <a:solidFill>
                  <a:srgbClr val="C00000"/>
                </a:solidFill>
              </a:rPr>
              <a:t>L</a:t>
            </a:r>
          </a:p>
          <a:p>
            <a:pPr algn="ctr"/>
            <a:endParaRPr lang="en-CA" sz="1400" b="1" dirty="0">
              <a:ln w="10541" cmpd="sng">
                <a:solidFill>
                  <a:srgbClr val="7D7D7D">
                    <a:tint val="100000"/>
                    <a:shade val="100000"/>
                    <a:satMod val="110000"/>
                  </a:srgbClr>
                </a:solidFill>
                <a:prstDash val="solid"/>
              </a:ln>
              <a:solidFill>
                <a:srgbClr val="C00000"/>
              </a:solidFill>
            </a:endParaRPr>
          </a:p>
          <a:p>
            <a:pPr algn="ctr"/>
            <a:r>
              <a:rPr lang="en-CA" sz="4400" b="1" dirty="0">
                <a:ln w="10541" cmpd="sng">
                  <a:solidFill>
                    <a:srgbClr val="7D7D7D">
                      <a:tint val="100000"/>
                      <a:shade val="100000"/>
                      <a:satMod val="110000"/>
                    </a:srgbClr>
                  </a:solidFill>
                  <a:prstDash val="solid"/>
                </a:ln>
                <a:solidFill>
                  <a:srgbClr val="C00000"/>
                </a:solidFill>
              </a:rPr>
              <a:t>Y</a:t>
            </a:r>
            <a:endParaRPr lang="fr-CA" sz="4400" dirty="0">
              <a:solidFill>
                <a:srgbClr val="C00000"/>
              </a:solidFill>
            </a:endParaRPr>
          </a:p>
        </p:txBody>
      </p:sp>
    </p:spTree>
    <p:extLst>
      <p:ext uri="{BB962C8B-B14F-4D97-AF65-F5344CB8AC3E}">
        <p14:creationId xmlns:p14="http://schemas.microsoft.com/office/powerpoint/2010/main" val="537335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366620"/>
            <a:ext cx="3324225" cy="3752850"/>
          </a:xfrm>
          <a:prstGeom prst="rect">
            <a:avLst/>
          </a:prstGeom>
          <a:noFill/>
          <a:ln>
            <a:noFill/>
          </a:ln>
          <a:effectLst>
            <a:softEdge rad="9271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94770" y="1102941"/>
            <a:ext cx="7511590" cy="4708981"/>
          </a:xfrm>
          <a:prstGeom prst="rect">
            <a:avLst/>
          </a:prstGeom>
          <a:noFill/>
        </p:spPr>
        <p:txBody>
          <a:bodyPr wrap="square" rtlCol="0">
            <a:spAutoFit/>
          </a:bodyPr>
          <a:lstStyle/>
          <a:p>
            <a:pPr marL="0" lvl="1" eaLnBrk="0" hangingPunct="0">
              <a:lnSpc>
                <a:spcPct val="90000"/>
              </a:lnSpc>
              <a:spcBef>
                <a:spcPct val="20000"/>
              </a:spcBef>
            </a:pPr>
            <a:r>
              <a:rPr lang="en-CA" b="1" dirty="0">
                <a:solidFill>
                  <a:schemeClr val="bg1"/>
                </a:solidFill>
                <a:latin typeface="+mn-lt"/>
              </a:rPr>
              <a:t>A Higher Purpose</a:t>
            </a:r>
          </a:p>
          <a:p>
            <a:pPr marL="344488" lvl="1" indent="-344488" eaLnBrk="0" hangingPunct="0">
              <a:lnSpc>
                <a:spcPct val="90000"/>
              </a:lnSpc>
              <a:spcBef>
                <a:spcPct val="20000"/>
              </a:spcBef>
              <a:buFont typeface="Arial" panose="020B0604020202020204" pitchFamily="34" charset="0"/>
              <a:buChar char="•"/>
            </a:pPr>
            <a:r>
              <a:rPr lang="en-CA" b="1" dirty="0">
                <a:solidFill>
                  <a:schemeClr val="bg1"/>
                </a:solidFill>
                <a:effectLst>
                  <a:outerShdw blurRad="38100" dist="38100" dir="2700000" algn="tl">
                    <a:srgbClr val="000000">
                      <a:alpha val="43137"/>
                    </a:srgbClr>
                  </a:outerShdw>
                </a:effectLst>
                <a:latin typeface="+mn-lt"/>
              </a:rPr>
              <a:t>Help strengthen families and revitalize our parishes. Knights of Columbus councils will invite each family in their parish to consecrate themselves to the Holy Family and to devote themselves to the ideal model of familial love set by Jesus, Mary and Joseph.</a:t>
            </a:r>
          </a:p>
          <a:p>
            <a:pPr marL="0" lvl="1" eaLnBrk="0" hangingPunct="0">
              <a:lnSpc>
                <a:spcPct val="90000"/>
              </a:lnSpc>
              <a:spcBef>
                <a:spcPct val="20000"/>
              </a:spcBef>
            </a:pPr>
            <a:r>
              <a:rPr lang="en-CA" dirty="0">
                <a:solidFill>
                  <a:schemeClr val="bg1"/>
                </a:solidFill>
                <a:latin typeface="+mn-lt"/>
              </a:rPr>
              <a:t>Overview.</a:t>
            </a:r>
          </a:p>
          <a:p>
            <a:pPr marL="344488" lvl="1" indent="-344488" eaLnBrk="0" hangingPunct="0">
              <a:lnSpc>
                <a:spcPct val="90000"/>
              </a:lnSpc>
              <a:spcBef>
                <a:spcPct val="20000"/>
              </a:spcBef>
              <a:buFont typeface="Arial" panose="020B0604020202020204" pitchFamily="34" charset="0"/>
              <a:buChar char="•"/>
            </a:pPr>
            <a:r>
              <a:rPr lang="en-CA" b="1" dirty="0">
                <a:solidFill>
                  <a:schemeClr val="bg1"/>
                </a:solidFill>
                <a:effectLst>
                  <a:outerShdw blurRad="38100" dist="38100" dir="2700000" algn="tl">
                    <a:srgbClr val="000000">
                      <a:alpha val="43137"/>
                    </a:srgbClr>
                  </a:outerShdw>
                </a:effectLst>
                <a:latin typeface="+mn-lt"/>
              </a:rPr>
              <a:t>Supreme Chaplain Archbishop William E. Lori has composed a prayer through which families will come together and pray.</a:t>
            </a:r>
          </a:p>
          <a:p>
            <a:pPr marL="344488" lvl="1" indent="-344488" eaLnBrk="0" hangingPunct="0">
              <a:lnSpc>
                <a:spcPct val="90000"/>
              </a:lnSpc>
              <a:spcBef>
                <a:spcPct val="20000"/>
              </a:spcBef>
              <a:buFont typeface="Arial" panose="020B0604020202020204" pitchFamily="34" charset="0"/>
              <a:buChar char="•"/>
            </a:pPr>
            <a:r>
              <a:rPr lang="en-CA" b="1" dirty="0">
                <a:solidFill>
                  <a:schemeClr val="bg1"/>
                </a:solidFill>
                <a:effectLst>
                  <a:outerShdw blurRad="38100" dist="38100" dir="2700000" algn="tl">
                    <a:srgbClr val="000000">
                      <a:alpha val="43137"/>
                    </a:srgbClr>
                  </a:outerShdw>
                </a:effectLst>
                <a:latin typeface="+mn-lt"/>
              </a:rPr>
              <a:t>Councils will lead their Parishes and community to understand and offer this important and impactful prayer. </a:t>
            </a:r>
            <a:endParaRPr lang="en-US" b="1" dirty="0">
              <a:solidFill>
                <a:schemeClr val="bg1"/>
              </a:solidFill>
              <a:effectLst>
                <a:outerShdw blurRad="38100" dist="38100" dir="2700000" algn="tl">
                  <a:srgbClr val="000000">
                    <a:alpha val="43137"/>
                  </a:srgbClr>
                </a:outerShdw>
              </a:effectLst>
              <a:latin typeface="+mn-lt"/>
            </a:endParaRPr>
          </a:p>
        </p:txBody>
      </p:sp>
      <p:sp>
        <p:nvSpPr>
          <p:cNvPr id="7" name="Rectangle 6"/>
          <p:cNvSpPr/>
          <p:nvPr/>
        </p:nvSpPr>
        <p:spPr>
          <a:xfrm>
            <a:off x="763102" y="5834867"/>
            <a:ext cx="5525359" cy="769441"/>
          </a:xfrm>
          <a:prstGeom prst="rect">
            <a:avLst/>
          </a:prstGeom>
        </p:spPr>
        <p:txBody>
          <a:bodyPr wrap="none">
            <a:spAutoFit/>
          </a:bodyPr>
          <a:lstStyle/>
          <a:p>
            <a:r>
              <a:rPr lang="en-CA" sz="4400" b="1" dirty="0">
                <a:ln w="10541" cmpd="sng">
                  <a:solidFill>
                    <a:srgbClr val="7D7D7D">
                      <a:tint val="100000"/>
                      <a:shade val="100000"/>
                      <a:satMod val="110000"/>
                    </a:srgbClr>
                  </a:solidFill>
                  <a:prstDash val="solid"/>
                </a:ln>
                <a:solidFill>
                  <a:srgbClr val="C00000"/>
                </a:solidFill>
              </a:rPr>
              <a:t>To the Holy Family….</a:t>
            </a:r>
            <a:endParaRPr lang="fr-CA" sz="4400" dirty="0">
              <a:solidFill>
                <a:srgbClr val="C00000"/>
              </a:solidFill>
            </a:endParaRPr>
          </a:p>
        </p:txBody>
      </p:sp>
      <p:sp>
        <p:nvSpPr>
          <p:cNvPr id="15" name="Rectangle 14"/>
          <p:cNvSpPr/>
          <p:nvPr/>
        </p:nvSpPr>
        <p:spPr>
          <a:xfrm>
            <a:off x="19323" y="-152400"/>
            <a:ext cx="591829" cy="769441"/>
          </a:xfrm>
          <a:prstGeom prst="rect">
            <a:avLst/>
          </a:prstGeom>
        </p:spPr>
        <p:txBody>
          <a:bodyPr wrap="none">
            <a:spAutoFit/>
          </a:bodyPr>
          <a:lstStyle/>
          <a:p>
            <a:pPr algn="just"/>
            <a:r>
              <a:rPr lang="en-CA" sz="4400" b="1" dirty="0">
                <a:ln w="10541" cmpd="sng">
                  <a:solidFill>
                    <a:srgbClr val="7D7D7D">
                      <a:tint val="100000"/>
                      <a:shade val="100000"/>
                      <a:satMod val="110000"/>
                    </a:srgbClr>
                  </a:solidFill>
                  <a:prstDash val="solid"/>
                </a:ln>
                <a:solidFill>
                  <a:srgbClr val="C00000"/>
                </a:solidFill>
              </a:rPr>
              <a:t>C</a:t>
            </a:r>
            <a:endParaRPr lang="fr-CA" sz="4400" dirty="0">
              <a:solidFill>
                <a:srgbClr val="C00000"/>
              </a:solidFill>
            </a:endParaRPr>
          </a:p>
        </p:txBody>
      </p:sp>
      <p:sp>
        <p:nvSpPr>
          <p:cNvPr id="17" name="Rectangle 16"/>
          <p:cNvSpPr/>
          <p:nvPr/>
        </p:nvSpPr>
        <p:spPr>
          <a:xfrm>
            <a:off x="17771" y="304800"/>
            <a:ext cx="623889" cy="769441"/>
          </a:xfrm>
          <a:prstGeom prst="rect">
            <a:avLst/>
          </a:prstGeom>
        </p:spPr>
        <p:txBody>
          <a:bodyPr wrap="none">
            <a:spAutoFit/>
          </a:bodyPr>
          <a:lstStyle/>
          <a:p>
            <a:pPr algn="just"/>
            <a:r>
              <a:rPr lang="en-CA" sz="4400" b="1" dirty="0">
                <a:ln w="10541" cmpd="sng">
                  <a:solidFill>
                    <a:srgbClr val="7D7D7D">
                      <a:tint val="100000"/>
                      <a:shade val="100000"/>
                      <a:satMod val="110000"/>
                    </a:srgbClr>
                  </a:solidFill>
                  <a:prstDash val="solid"/>
                </a:ln>
                <a:solidFill>
                  <a:srgbClr val="C00000"/>
                </a:solidFill>
              </a:rPr>
              <a:t>O</a:t>
            </a:r>
            <a:endParaRPr lang="fr-CA" sz="4400" b="1" dirty="0">
              <a:ln w="10541" cmpd="sng">
                <a:solidFill>
                  <a:srgbClr val="7D7D7D">
                    <a:tint val="100000"/>
                    <a:shade val="100000"/>
                    <a:satMod val="110000"/>
                  </a:srgbClr>
                </a:solidFill>
                <a:prstDash val="solid"/>
              </a:ln>
              <a:solidFill>
                <a:srgbClr val="C00000"/>
              </a:solidFill>
            </a:endParaRPr>
          </a:p>
        </p:txBody>
      </p:sp>
      <p:sp>
        <p:nvSpPr>
          <p:cNvPr id="18" name="Rectangle 17"/>
          <p:cNvSpPr/>
          <p:nvPr/>
        </p:nvSpPr>
        <p:spPr>
          <a:xfrm>
            <a:off x="26074" y="762000"/>
            <a:ext cx="591829" cy="769441"/>
          </a:xfrm>
          <a:prstGeom prst="rect">
            <a:avLst/>
          </a:prstGeom>
        </p:spPr>
        <p:txBody>
          <a:bodyPr wrap="none">
            <a:spAutoFit/>
          </a:bodyPr>
          <a:lstStyle/>
          <a:p>
            <a:r>
              <a:rPr lang="en-CA" sz="4400" b="1" dirty="0">
                <a:ln w="10541" cmpd="sng">
                  <a:solidFill>
                    <a:srgbClr val="7D7D7D">
                      <a:tint val="100000"/>
                      <a:shade val="100000"/>
                      <a:satMod val="110000"/>
                    </a:srgbClr>
                  </a:solidFill>
                  <a:prstDash val="solid"/>
                </a:ln>
                <a:solidFill>
                  <a:srgbClr val="C00000"/>
                </a:solidFill>
              </a:rPr>
              <a:t>N</a:t>
            </a:r>
            <a:endParaRPr lang="fr-CA" sz="4400" dirty="0">
              <a:solidFill>
                <a:srgbClr val="C00000"/>
              </a:solidFill>
            </a:endParaRPr>
          </a:p>
        </p:txBody>
      </p:sp>
      <p:sp>
        <p:nvSpPr>
          <p:cNvPr id="19" name="Rectangle 18"/>
          <p:cNvSpPr/>
          <p:nvPr/>
        </p:nvSpPr>
        <p:spPr>
          <a:xfrm>
            <a:off x="76200" y="1219200"/>
            <a:ext cx="498855" cy="769441"/>
          </a:xfrm>
          <a:prstGeom prst="rect">
            <a:avLst/>
          </a:prstGeom>
        </p:spPr>
        <p:txBody>
          <a:bodyPr wrap="none">
            <a:spAutoFit/>
          </a:bodyPr>
          <a:lstStyle/>
          <a:p>
            <a:r>
              <a:rPr lang="en-CA" sz="4400" b="1" dirty="0">
                <a:ln w="10541" cmpd="sng">
                  <a:solidFill>
                    <a:srgbClr val="7D7D7D">
                      <a:tint val="100000"/>
                      <a:shade val="100000"/>
                      <a:satMod val="110000"/>
                    </a:srgbClr>
                  </a:solidFill>
                  <a:prstDash val="solid"/>
                </a:ln>
                <a:solidFill>
                  <a:srgbClr val="C00000"/>
                </a:solidFill>
              </a:rPr>
              <a:t>S</a:t>
            </a:r>
            <a:endParaRPr lang="fr-CA" sz="4400" dirty="0">
              <a:solidFill>
                <a:srgbClr val="C00000"/>
              </a:solidFill>
            </a:endParaRPr>
          </a:p>
        </p:txBody>
      </p:sp>
      <p:sp>
        <p:nvSpPr>
          <p:cNvPr id="20" name="Rectangle 19"/>
          <p:cNvSpPr/>
          <p:nvPr/>
        </p:nvSpPr>
        <p:spPr>
          <a:xfrm>
            <a:off x="50581" y="1676400"/>
            <a:ext cx="561372" cy="769441"/>
          </a:xfrm>
          <a:prstGeom prst="rect">
            <a:avLst/>
          </a:prstGeom>
        </p:spPr>
        <p:txBody>
          <a:bodyPr wrap="none">
            <a:spAutoFit/>
          </a:bodyPr>
          <a:lstStyle/>
          <a:p>
            <a:r>
              <a:rPr lang="en-CA" sz="4400" b="1" dirty="0">
                <a:ln w="10541" cmpd="sng">
                  <a:solidFill>
                    <a:srgbClr val="7D7D7D">
                      <a:tint val="100000"/>
                      <a:shade val="100000"/>
                      <a:satMod val="110000"/>
                    </a:srgbClr>
                  </a:solidFill>
                  <a:prstDash val="solid"/>
                </a:ln>
                <a:solidFill>
                  <a:srgbClr val="C00000"/>
                </a:solidFill>
              </a:rPr>
              <a:t>E</a:t>
            </a:r>
            <a:endParaRPr lang="fr-CA" sz="4400" dirty="0">
              <a:solidFill>
                <a:srgbClr val="C00000"/>
              </a:solidFill>
            </a:endParaRPr>
          </a:p>
        </p:txBody>
      </p:sp>
      <p:sp>
        <p:nvSpPr>
          <p:cNvPr id="21" name="Rectangle 20"/>
          <p:cNvSpPr/>
          <p:nvPr/>
        </p:nvSpPr>
        <p:spPr>
          <a:xfrm>
            <a:off x="-5229" y="2133600"/>
            <a:ext cx="591829" cy="769441"/>
          </a:xfrm>
          <a:prstGeom prst="rect">
            <a:avLst/>
          </a:prstGeom>
        </p:spPr>
        <p:txBody>
          <a:bodyPr wrap="none">
            <a:spAutoFit/>
          </a:bodyPr>
          <a:lstStyle/>
          <a:p>
            <a:r>
              <a:rPr lang="en-CA" sz="4400" b="1" dirty="0">
                <a:ln w="10541" cmpd="sng">
                  <a:solidFill>
                    <a:srgbClr val="7D7D7D">
                      <a:tint val="100000"/>
                      <a:shade val="100000"/>
                      <a:satMod val="110000"/>
                    </a:srgbClr>
                  </a:solidFill>
                  <a:prstDash val="solid"/>
                </a:ln>
                <a:solidFill>
                  <a:srgbClr val="C00000"/>
                </a:solidFill>
              </a:rPr>
              <a:t>C</a:t>
            </a:r>
            <a:endParaRPr lang="fr-CA" sz="4400" dirty="0">
              <a:solidFill>
                <a:srgbClr val="C00000"/>
              </a:solidFill>
            </a:endParaRPr>
          </a:p>
        </p:txBody>
      </p:sp>
      <p:sp>
        <p:nvSpPr>
          <p:cNvPr id="14" name="Rectangle 13"/>
          <p:cNvSpPr/>
          <p:nvPr/>
        </p:nvSpPr>
        <p:spPr>
          <a:xfrm>
            <a:off x="6645" y="2659559"/>
            <a:ext cx="591829" cy="769441"/>
          </a:xfrm>
          <a:prstGeom prst="rect">
            <a:avLst/>
          </a:prstGeom>
        </p:spPr>
        <p:txBody>
          <a:bodyPr wrap="none">
            <a:spAutoFit/>
          </a:bodyPr>
          <a:lstStyle/>
          <a:p>
            <a:r>
              <a:rPr lang="en-CA" sz="4400" b="1" dirty="0">
                <a:ln w="10541" cmpd="sng">
                  <a:solidFill>
                    <a:srgbClr val="7D7D7D">
                      <a:tint val="100000"/>
                      <a:shade val="100000"/>
                      <a:satMod val="110000"/>
                    </a:srgbClr>
                  </a:solidFill>
                  <a:prstDash val="solid"/>
                </a:ln>
                <a:solidFill>
                  <a:srgbClr val="C00000"/>
                </a:solidFill>
              </a:rPr>
              <a:t>R</a:t>
            </a:r>
            <a:endParaRPr lang="fr-CA" sz="4400" dirty="0">
              <a:solidFill>
                <a:srgbClr val="C00000"/>
              </a:solidFill>
            </a:endParaRPr>
          </a:p>
        </p:txBody>
      </p:sp>
      <p:sp>
        <p:nvSpPr>
          <p:cNvPr id="16" name="Rectangle 15"/>
          <p:cNvSpPr/>
          <p:nvPr/>
        </p:nvSpPr>
        <p:spPr>
          <a:xfrm>
            <a:off x="35352" y="3124200"/>
            <a:ext cx="591829" cy="769441"/>
          </a:xfrm>
          <a:prstGeom prst="rect">
            <a:avLst/>
          </a:prstGeom>
        </p:spPr>
        <p:txBody>
          <a:bodyPr wrap="none">
            <a:spAutoFit/>
          </a:bodyPr>
          <a:lstStyle/>
          <a:p>
            <a:r>
              <a:rPr lang="en-CA" sz="4400" b="1" dirty="0">
                <a:ln w="10541" cmpd="sng">
                  <a:solidFill>
                    <a:srgbClr val="7D7D7D">
                      <a:tint val="100000"/>
                      <a:shade val="100000"/>
                      <a:satMod val="110000"/>
                    </a:srgbClr>
                  </a:solidFill>
                  <a:prstDash val="solid"/>
                </a:ln>
                <a:solidFill>
                  <a:srgbClr val="C00000"/>
                </a:solidFill>
              </a:rPr>
              <a:t>A</a:t>
            </a:r>
            <a:endParaRPr lang="fr-CA" sz="4400" dirty="0">
              <a:solidFill>
                <a:srgbClr val="C00000"/>
              </a:solidFill>
            </a:endParaRPr>
          </a:p>
        </p:txBody>
      </p:sp>
      <p:sp>
        <p:nvSpPr>
          <p:cNvPr id="22" name="Rectangle 21"/>
          <p:cNvSpPr/>
          <p:nvPr/>
        </p:nvSpPr>
        <p:spPr>
          <a:xfrm>
            <a:off x="48582" y="3650159"/>
            <a:ext cx="561372" cy="769441"/>
          </a:xfrm>
          <a:prstGeom prst="rect">
            <a:avLst/>
          </a:prstGeom>
        </p:spPr>
        <p:txBody>
          <a:bodyPr wrap="none">
            <a:spAutoFit/>
          </a:bodyPr>
          <a:lstStyle/>
          <a:p>
            <a:r>
              <a:rPr lang="en-CA" sz="4400" b="1" dirty="0">
                <a:ln w="10541" cmpd="sng">
                  <a:solidFill>
                    <a:srgbClr val="7D7D7D">
                      <a:tint val="100000"/>
                      <a:shade val="100000"/>
                      <a:satMod val="110000"/>
                    </a:srgbClr>
                  </a:solidFill>
                  <a:prstDash val="solid"/>
                </a:ln>
                <a:solidFill>
                  <a:srgbClr val="C00000"/>
                </a:solidFill>
              </a:rPr>
              <a:t>T</a:t>
            </a:r>
            <a:endParaRPr lang="fr-CA" sz="4400" dirty="0">
              <a:solidFill>
                <a:srgbClr val="C00000"/>
              </a:solidFill>
            </a:endParaRPr>
          </a:p>
        </p:txBody>
      </p:sp>
      <p:sp>
        <p:nvSpPr>
          <p:cNvPr id="23" name="Rectangle 22"/>
          <p:cNvSpPr/>
          <p:nvPr/>
        </p:nvSpPr>
        <p:spPr>
          <a:xfrm>
            <a:off x="129128" y="4183559"/>
            <a:ext cx="404278" cy="769441"/>
          </a:xfrm>
          <a:prstGeom prst="rect">
            <a:avLst/>
          </a:prstGeom>
        </p:spPr>
        <p:txBody>
          <a:bodyPr wrap="none">
            <a:spAutoFit/>
          </a:bodyPr>
          <a:lstStyle/>
          <a:p>
            <a:r>
              <a:rPr lang="en-CA" sz="4400" b="1" dirty="0">
                <a:ln w="10541" cmpd="sng">
                  <a:solidFill>
                    <a:srgbClr val="7D7D7D">
                      <a:tint val="100000"/>
                      <a:shade val="100000"/>
                      <a:satMod val="110000"/>
                    </a:srgbClr>
                  </a:solidFill>
                  <a:prstDash val="solid"/>
                </a:ln>
                <a:solidFill>
                  <a:srgbClr val="C00000"/>
                </a:solidFill>
              </a:rPr>
              <a:t>I</a:t>
            </a:r>
            <a:endParaRPr lang="fr-CA" sz="4400" dirty="0">
              <a:solidFill>
                <a:srgbClr val="C00000"/>
              </a:solidFill>
            </a:endParaRPr>
          </a:p>
        </p:txBody>
      </p:sp>
      <p:sp>
        <p:nvSpPr>
          <p:cNvPr id="25" name="Rectangle 24"/>
          <p:cNvSpPr/>
          <p:nvPr/>
        </p:nvSpPr>
        <p:spPr>
          <a:xfrm>
            <a:off x="22621" y="4716959"/>
            <a:ext cx="623889" cy="769441"/>
          </a:xfrm>
          <a:prstGeom prst="rect">
            <a:avLst/>
          </a:prstGeom>
        </p:spPr>
        <p:txBody>
          <a:bodyPr wrap="none">
            <a:spAutoFit/>
          </a:bodyPr>
          <a:lstStyle/>
          <a:p>
            <a:r>
              <a:rPr lang="en-CA" sz="4400" b="1" dirty="0">
                <a:ln w="10541" cmpd="sng">
                  <a:solidFill>
                    <a:srgbClr val="7D7D7D">
                      <a:tint val="100000"/>
                      <a:shade val="100000"/>
                      <a:satMod val="110000"/>
                    </a:srgbClr>
                  </a:solidFill>
                  <a:prstDash val="solid"/>
                </a:ln>
                <a:solidFill>
                  <a:srgbClr val="C00000"/>
                </a:solidFill>
              </a:rPr>
              <a:t>O</a:t>
            </a:r>
            <a:endParaRPr lang="fr-CA" sz="4400" dirty="0">
              <a:solidFill>
                <a:srgbClr val="C00000"/>
              </a:solidFill>
            </a:endParaRPr>
          </a:p>
        </p:txBody>
      </p:sp>
      <p:sp>
        <p:nvSpPr>
          <p:cNvPr id="26" name="Rectangle 25"/>
          <p:cNvSpPr/>
          <p:nvPr/>
        </p:nvSpPr>
        <p:spPr>
          <a:xfrm>
            <a:off x="43073" y="5250359"/>
            <a:ext cx="591829" cy="769441"/>
          </a:xfrm>
          <a:prstGeom prst="rect">
            <a:avLst/>
          </a:prstGeom>
        </p:spPr>
        <p:txBody>
          <a:bodyPr wrap="none">
            <a:spAutoFit/>
          </a:bodyPr>
          <a:lstStyle/>
          <a:p>
            <a:r>
              <a:rPr lang="en-CA" sz="4400" b="1" dirty="0">
                <a:ln w="10541" cmpd="sng">
                  <a:solidFill>
                    <a:srgbClr val="7D7D7D">
                      <a:tint val="100000"/>
                      <a:shade val="100000"/>
                      <a:satMod val="110000"/>
                    </a:srgbClr>
                  </a:solidFill>
                  <a:prstDash val="solid"/>
                </a:ln>
                <a:solidFill>
                  <a:srgbClr val="C00000"/>
                </a:solidFill>
              </a:rPr>
              <a:t>N</a:t>
            </a:r>
            <a:endParaRPr lang="fr-CA" sz="4400" dirty="0">
              <a:solidFill>
                <a:srgbClr val="C00000"/>
              </a:solidFill>
            </a:endParaRP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277"/>
          <a:stretch/>
        </p:blipFill>
        <p:spPr bwMode="auto">
          <a:xfrm>
            <a:off x="1163781" y="-185153"/>
            <a:ext cx="7980219" cy="2295525"/>
          </a:xfrm>
          <a:prstGeom prst="rect">
            <a:avLst/>
          </a:prstGeom>
          <a:noFill/>
          <a:ln>
            <a:noFill/>
          </a:ln>
          <a:effectLst>
            <a:softEdge rad="95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8695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2">
            <a:clrChange>
              <a:clrFrom>
                <a:srgbClr val="E8E8E8"/>
              </a:clrFrom>
              <a:clrTo>
                <a:srgbClr val="E8E8E8">
                  <a:alpha val="0"/>
                </a:srgbClr>
              </a:clrTo>
            </a:clrChange>
            <a:extLst>
              <a:ext uri="{28A0092B-C50C-407E-A947-70E740481C1C}">
                <a14:useLocalDpi xmlns:a14="http://schemas.microsoft.com/office/drawing/2010/main" val="0"/>
              </a:ext>
            </a:extLst>
          </a:blip>
          <a:srcRect l="10302" t="4721" r="9694"/>
          <a:stretch/>
        </p:blipFill>
        <p:spPr bwMode="auto">
          <a:xfrm>
            <a:off x="764473" y="0"/>
            <a:ext cx="1173926" cy="2961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51499" y="405688"/>
            <a:ext cx="8170225" cy="5429179"/>
          </a:xfrm>
          <a:prstGeom prst="rect">
            <a:avLst/>
          </a:prstGeom>
          <a:noFill/>
        </p:spPr>
        <p:txBody>
          <a:bodyPr wrap="square" rtlCol="0">
            <a:spAutoFit/>
          </a:bodyPr>
          <a:lstStyle/>
          <a:p>
            <a:pPr lvl="1" eaLnBrk="0" hangingPunct="0">
              <a:lnSpc>
                <a:spcPct val="90000"/>
              </a:lnSpc>
              <a:spcBef>
                <a:spcPct val="20000"/>
              </a:spcBef>
              <a:tabLst>
                <a:tab pos="1543050" algn="l"/>
              </a:tabLst>
            </a:pPr>
            <a:r>
              <a:rPr lang="en-CA"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Harlow Solid Italic" pitchFamily="82" charset="0"/>
              </a:rPr>
              <a:t>         </a:t>
            </a:r>
          </a:p>
          <a:p>
            <a:pPr marL="973137" lvl="1" eaLnBrk="0" hangingPunct="0">
              <a:lnSpc>
                <a:spcPct val="90000"/>
              </a:lnSpc>
              <a:spcBef>
                <a:spcPct val="20000"/>
              </a:spcBef>
            </a:pPr>
            <a:r>
              <a:rPr lang="en-CA" dirty="0">
                <a:solidFill>
                  <a:schemeClr val="bg1"/>
                </a:solidFill>
                <a:latin typeface="+mn-lt"/>
              </a:rPr>
              <a:t>     A Higher Purpose</a:t>
            </a:r>
          </a:p>
          <a:p>
            <a:pPr marL="1317625" lvl="1" indent="-344488" eaLnBrk="0" hangingPunct="0">
              <a:lnSpc>
                <a:spcPct val="90000"/>
              </a:lnSpc>
              <a:spcBef>
                <a:spcPct val="20000"/>
              </a:spcBef>
              <a:buFont typeface="Arial" panose="020B0604020202020204" pitchFamily="34" charset="0"/>
              <a:buChar char="•"/>
            </a:pPr>
            <a:r>
              <a:rPr lang="en-CA" b="1" dirty="0">
                <a:solidFill>
                  <a:schemeClr val="bg1"/>
                </a:solidFill>
                <a:effectLst>
                  <a:outerShdw blurRad="38100" dist="38100" dir="2700000" algn="tl">
                    <a:srgbClr val="000000">
                      <a:alpha val="43137"/>
                    </a:srgbClr>
                  </a:outerShdw>
                </a:effectLst>
                <a:latin typeface="+mn-lt"/>
              </a:rPr>
              <a:t>Strengthen the bonds within our parishes and build faith-filled families. This is an opportunity for council members, families and the whole parish community to come together once a month for an evening of prayer, dinner and fellowship.</a:t>
            </a:r>
          </a:p>
          <a:p>
            <a:pPr marL="0" lvl="1" eaLnBrk="0" hangingPunct="0">
              <a:lnSpc>
                <a:spcPct val="90000"/>
              </a:lnSpc>
              <a:spcBef>
                <a:spcPct val="20000"/>
              </a:spcBef>
            </a:pPr>
            <a:r>
              <a:rPr lang="en-CA" dirty="0">
                <a:solidFill>
                  <a:schemeClr val="bg1"/>
                </a:solidFill>
                <a:latin typeface="+mn-lt"/>
              </a:rPr>
              <a:t>Overview</a:t>
            </a:r>
          </a:p>
          <a:p>
            <a:pPr marL="344488" lvl="1" indent="-344488" eaLnBrk="0" hangingPunct="0">
              <a:lnSpc>
                <a:spcPct val="90000"/>
              </a:lnSpc>
              <a:spcBef>
                <a:spcPct val="20000"/>
              </a:spcBef>
              <a:buFont typeface="Arial" panose="020B0604020202020204" pitchFamily="34" charset="0"/>
              <a:buChar char="•"/>
            </a:pPr>
            <a:r>
              <a:rPr lang="en-CA" b="1" dirty="0">
                <a:solidFill>
                  <a:schemeClr val="bg1"/>
                </a:solidFill>
                <a:effectLst>
                  <a:outerShdw blurRad="38100" dist="38100" dir="2700000" algn="tl">
                    <a:srgbClr val="000000">
                      <a:alpha val="43137"/>
                    </a:srgbClr>
                  </a:outerShdw>
                </a:effectLst>
                <a:latin typeface="+mn-lt"/>
              </a:rPr>
              <a:t>Family Prayer Night is an opportunity for children to be exposed to regular people living their faith in a casual setting. Families of council members, as well as other Catholic families within the parish and community, will gather for prayer, dinner and fellowship. Multiple groups can be formed and families are encouraged to rotate between these groups.</a:t>
            </a:r>
            <a:endParaRPr lang="en-US" b="1" dirty="0">
              <a:solidFill>
                <a:schemeClr val="bg1"/>
              </a:solidFill>
              <a:effectLst>
                <a:outerShdw blurRad="38100" dist="38100" dir="2700000" algn="tl">
                  <a:srgbClr val="000000">
                    <a:alpha val="43137"/>
                  </a:srgbClr>
                </a:outerShdw>
              </a:effectLst>
              <a:latin typeface="+mn-lt"/>
            </a:endParaRPr>
          </a:p>
        </p:txBody>
      </p:sp>
      <p:sp>
        <p:nvSpPr>
          <p:cNvPr id="7" name="Rectangle 6"/>
          <p:cNvSpPr/>
          <p:nvPr/>
        </p:nvSpPr>
        <p:spPr>
          <a:xfrm>
            <a:off x="588203" y="5834867"/>
            <a:ext cx="5822684" cy="769441"/>
          </a:xfrm>
          <a:prstGeom prst="rect">
            <a:avLst/>
          </a:prstGeom>
        </p:spPr>
        <p:txBody>
          <a:bodyPr wrap="none">
            <a:spAutoFit/>
          </a:bodyPr>
          <a:lstStyle/>
          <a:p>
            <a:r>
              <a:rPr lang="en-CA" sz="4400" b="1" dirty="0">
                <a:ln w="10541" cmpd="sng">
                  <a:solidFill>
                    <a:srgbClr val="7D7D7D">
                      <a:tint val="100000"/>
                      <a:shade val="100000"/>
                      <a:satMod val="110000"/>
                    </a:srgbClr>
                  </a:solidFill>
                  <a:prstDash val="solid"/>
                </a:ln>
                <a:solidFill>
                  <a:srgbClr val="C00000"/>
                </a:solidFill>
              </a:rPr>
              <a:t>P R A Y E R  N I G H T</a:t>
            </a:r>
            <a:endParaRPr lang="fr-CA" sz="4400" dirty="0">
              <a:solidFill>
                <a:srgbClr val="C000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2275" y="0"/>
            <a:ext cx="6181725" cy="2362200"/>
          </a:xfrm>
          <a:prstGeom prst="rect">
            <a:avLst/>
          </a:prstGeom>
          <a:noFill/>
          <a:ln>
            <a:noFill/>
          </a:ln>
          <a:effectLst>
            <a:softEdge rad="9779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0" y="283827"/>
            <a:ext cx="716863" cy="5262979"/>
          </a:xfrm>
          <a:prstGeom prst="rect">
            <a:avLst/>
          </a:prstGeom>
        </p:spPr>
        <p:txBody>
          <a:bodyPr wrap="none">
            <a:spAutoFit/>
          </a:bodyPr>
          <a:lstStyle/>
          <a:p>
            <a:pPr algn="ctr"/>
            <a:r>
              <a:rPr lang="en-CA" sz="4400" b="1" dirty="0">
                <a:ln w="10541" cmpd="sng">
                  <a:solidFill>
                    <a:srgbClr val="7D7D7D">
                      <a:tint val="100000"/>
                      <a:shade val="100000"/>
                      <a:satMod val="110000"/>
                    </a:srgbClr>
                  </a:solidFill>
                  <a:prstDash val="solid"/>
                </a:ln>
                <a:solidFill>
                  <a:srgbClr val="C00000"/>
                </a:solidFill>
              </a:rPr>
              <a:t>F</a:t>
            </a:r>
          </a:p>
          <a:p>
            <a:pPr algn="ctr"/>
            <a:endParaRPr lang="en-CA" sz="1400" b="1" dirty="0">
              <a:ln w="10541" cmpd="sng">
                <a:solidFill>
                  <a:srgbClr val="7D7D7D">
                    <a:tint val="100000"/>
                    <a:shade val="100000"/>
                    <a:satMod val="110000"/>
                  </a:srgbClr>
                </a:solidFill>
                <a:prstDash val="solid"/>
              </a:ln>
              <a:solidFill>
                <a:srgbClr val="C00000"/>
              </a:solidFill>
            </a:endParaRPr>
          </a:p>
          <a:p>
            <a:pPr algn="ctr"/>
            <a:r>
              <a:rPr lang="en-CA" sz="4400" b="1" dirty="0">
                <a:ln w="10541" cmpd="sng">
                  <a:solidFill>
                    <a:srgbClr val="7D7D7D">
                      <a:tint val="100000"/>
                      <a:shade val="100000"/>
                      <a:satMod val="110000"/>
                    </a:srgbClr>
                  </a:solidFill>
                  <a:prstDash val="solid"/>
                </a:ln>
                <a:solidFill>
                  <a:srgbClr val="C00000"/>
                </a:solidFill>
              </a:rPr>
              <a:t>A</a:t>
            </a:r>
          </a:p>
          <a:p>
            <a:pPr algn="ctr"/>
            <a:endParaRPr lang="en-CA" sz="1400" b="1" dirty="0">
              <a:ln w="10541" cmpd="sng">
                <a:solidFill>
                  <a:srgbClr val="7D7D7D">
                    <a:tint val="100000"/>
                    <a:shade val="100000"/>
                    <a:satMod val="110000"/>
                  </a:srgbClr>
                </a:solidFill>
                <a:prstDash val="solid"/>
              </a:ln>
              <a:solidFill>
                <a:srgbClr val="C00000"/>
              </a:solidFill>
            </a:endParaRPr>
          </a:p>
          <a:p>
            <a:pPr algn="ctr"/>
            <a:r>
              <a:rPr lang="en-CA" sz="4400" b="1" dirty="0">
                <a:ln w="10541" cmpd="sng">
                  <a:solidFill>
                    <a:srgbClr val="7D7D7D">
                      <a:tint val="100000"/>
                      <a:shade val="100000"/>
                      <a:satMod val="110000"/>
                    </a:srgbClr>
                  </a:solidFill>
                  <a:prstDash val="solid"/>
                </a:ln>
                <a:solidFill>
                  <a:srgbClr val="C00000"/>
                </a:solidFill>
              </a:rPr>
              <a:t>M</a:t>
            </a:r>
          </a:p>
          <a:p>
            <a:pPr algn="ctr"/>
            <a:endParaRPr lang="en-CA" sz="1400" b="1" dirty="0">
              <a:ln w="10541" cmpd="sng">
                <a:solidFill>
                  <a:srgbClr val="7D7D7D">
                    <a:tint val="100000"/>
                    <a:shade val="100000"/>
                    <a:satMod val="110000"/>
                  </a:srgbClr>
                </a:solidFill>
                <a:prstDash val="solid"/>
              </a:ln>
              <a:solidFill>
                <a:srgbClr val="C00000"/>
              </a:solidFill>
            </a:endParaRPr>
          </a:p>
          <a:p>
            <a:pPr algn="ctr"/>
            <a:r>
              <a:rPr lang="en-CA" sz="4400" b="1" dirty="0">
                <a:ln w="10541" cmpd="sng">
                  <a:solidFill>
                    <a:srgbClr val="7D7D7D">
                      <a:tint val="100000"/>
                      <a:shade val="100000"/>
                      <a:satMod val="110000"/>
                    </a:srgbClr>
                  </a:solidFill>
                  <a:prstDash val="solid"/>
                </a:ln>
                <a:solidFill>
                  <a:srgbClr val="C00000"/>
                </a:solidFill>
              </a:rPr>
              <a:t>I</a:t>
            </a:r>
          </a:p>
          <a:p>
            <a:pPr algn="ctr"/>
            <a:endParaRPr lang="en-CA" sz="1400" b="1" dirty="0">
              <a:ln w="10541" cmpd="sng">
                <a:solidFill>
                  <a:srgbClr val="7D7D7D">
                    <a:tint val="100000"/>
                    <a:shade val="100000"/>
                    <a:satMod val="110000"/>
                  </a:srgbClr>
                </a:solidFill>
                <a:prstDash val="solid"/>
              </a:ln>
              <a:solidFill>
                <a:srgbClr val="C00000"/>
              </a:solidFill>
            </a:endParaRPr>
          </a:p>
          <a:p>
            <a:pPr algn="ctr"/>
            <a:endParaRPr lang="en-CA" sz="100" b="1" dirty="0">
              <a:ln w="10541" cmpd="sng">
                <a:solidFill>
                  <a:srgbClr val="7D7D7D">
                    <a:tint val="100000"/>
                    <a:shade val="100000"/>
                    <a:satMod val="110000"/>
                  </a:srgbClr>
                </a:solidFill>
                <a:prstDash val="solid"/>
              </a:ln>
              <a:solidFill>
                <a:srgbClr val="C00000"/>
              </a:solidFill>
            </a:endParaRPr>
          </a:p>
          <a:p>
            <a:pPr algn="ctr"/>
            <a:r>
              <a:rPr lang="en-CA" sz="4400" b="1" dirty="0">
                <a:ln w="10541" cmpd="sng">
                  <a:solidFill>
                    <a:srgbClr val="7D7D7D">
                      <a:tint val="100000"/>
                      <a:shade val="100000"/>
                      <a:satMod val="110000"/>
                    </a:srgbClr>
                  </a:solidFill>
                  <a:prstDash val="solid"/>
                </a:ln>
                <a:solidFill>
                  <a:srgbClr val="C00000"/>
                </a:solidFill>
              </a:rPr>
              <a:t>L</a:t>
            </a:r>
          </a:p>
          <a:p>
            <a:pPr algn="ctr"/>
            <a:endParaRPr lang="en-CA" sz="1400" b="1" dirty="0">
              <a:ln w="10541" cmpd="sng">
                <a:solidFill>
                  <a:srgbClr val="7D7D7D">
                    <a:tint val="100000"/>
                    <a:shade val="100000"/>
                    <a:satMod val="110000"/>
                  </a:srgbClr>
                </a:solidFill>
                <a:prstDash val="solid"/>
              </a:ln>
              <a:solidFill>
                <a:srgbClr val="C00000"/>
              </a:solidFill>
            </a:endParaRPr>
          </a:p>
          <a:p>
            <a:pPr algn="ctr"/>
            <a:r>
              <a:rPr lang="en-CA" sz="4400" b="1" dirty="0">
                <a:ln w="10541" cmpd="sng">
                  <a:solidFill>
                    <a:srgbClr val="7D7D7D">
                      <a:tint val="100000"/>
                      <a:shade val="100000"/>
                      <a:satMod val="110000"/>
                    </a:srgbClr>
                  </a:solidFill>
                  <a:prstDash val="solid"/>
                </a:ln>
                <a:solidFill>
                  <a:srgbClr val="C00000"/>
                </a:solidFill>
              </a:rPr>
              <a:t>Y</a:t>
            </a:r>
            <a:endParaRPr lang="fr-CA" sz="4400" dirty="0">
              <a:solidFill>
                <a:srgbClr val="C00000"/>
              </a:solidFill>
            </a:endParaRPr>
          </a:p>
        </p:txBody>
      </p:sp>
    </p:spTree>
    <p:extLst>
      <p:ext uri="{BB962C8B-B14F-4D97-AF65-F5344CB8AC3E}">
        <p14:creationId xmlns:p14="http://schemas.microsoft.com/office/powerpoint/2010/main" val="18735558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18133</TotalTime>
  <Words>821</Words>
  <Application>Microsoft Office PowerPoint</Application>
  <PresentationFormat>On-screen Show (4:3)</PresentationFormat>
  <Paragraphs>189</Paragraphs>
  <Slides>11</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Harlow Solid Italic</vt:lpstr>
      <vt:lpstr>Times</vt:lpstr>
      <vt:lpstr>Times New Roman</vt:lpstr>
      <vt:lpstr>Office Theme</vt:lpstr>
      <vt:lpstr>PowerPoint Presentation</vt:lpstr>
      <vt:lpstr>PowerPoint Presentation</vt:lpstr>
      <vt:lpstr> Featured Program </vt:lpstr>
      <vt:lpstr>PowerPoint Presentation</vt:lpstr>
      <vt:lpstr>Keep Christ in  Christmas</vt:lpstr>
      <vt:lpstr>PowerPoint Presentation</vt:lpstr>
      <vt:lpstr> A Rose for Our love One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Braford</dc:creator>
  <cp:lastModifiedBy>Denis La Salle</cp:lastModifiedBy>
  <cp:revision>298</cp:revision>
  <cp:lastPrinted>2013-07-05T01:49:05Z</cp:lastPrinted>
  <dcterms:created xsi:type="dcterms:W3CDTF">2003-05-14T17:03:58Z</dcterms:created>
  <dcterms:modified xsi:type="dcterms:W3CDTF">2019-07-03T16:14:03Z</dcterms:modified>
</cp:coreProperties>
</file>